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creen Shot 2018-05-07 at 17.59.34.png" descr="Screen Shot 2018-05-07 at 17.59.34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1294" y="184275"/>
            <a:ext cx="12457201" cy="87389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