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C3552-1E3D-45C7-887D-1E24A3DCCB3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B2EE8A-4658-4259-9B3D-CCA406C818F7}">
      <dgm:prSet/>
      <dgm:spPr/>
      <dgm:t>
        <a:bodyPr/>
        <a:lstStyle/>
        <a:p>
          <a:r>
            <a:rPr lang="en-GB"/>
            <a:t>The 8 fundamentals are: </a:t>
          </a:r>
          <a:endParaRPr lang="en-US"/>
        </a:p>
      </dgm:t>
    </dgm:pt>
    <dgm:pt modelId="{E7067DD9-A935-4811-B378-0CAC9A7355A3}" type="parTrans" cxnId="{DA7CF627-2062-439A-A0F0-5A980EB8F085}">
      <dgm:prSet/>
      <dgm:spPr/>
      <dgm:t>
        <a:bodyPr/>
        <a:lstStyle/>
        <a:p>
          <a:endParaRPr lang="en-US"/>
        </a:p>
      </dgm:t>
    </dgm:pt>
    <dgm:pt modelId="{391F712E-9778-4696-AB42-2D2FB389C3AE}" type="sibTrans" cxnId="{DA7CF627-2062-439A-A0F0-5A980EB8F085}">
      <dgm:prSet/>
      <dgm:spPr/>
      <dgm:t>
        <a:bodyPr/>
        <a:lstStyle/>
        <a:p>
          <a:endParaRPr lang="en-US"/>
        </a:p>
      </dgm:t>
    </dgm:pt>
    <dgm:pt modelId="{04E8FECF-1246-4A62-A72D-30F4953214B3}">
      <dgm:prSet/>
      <dgm:spPr/>
      <dgm:t>
        <a:bodyPr/>
        <a:lstStyle/>
        <a:p>
          <a:r>
            <a:rPr lang="en-GB"/>
            <a:t>1. Nothing interrupts the money hours </a:t>
          </a:r>
          <a:endParaRPr lang="en-US"/>
        </a:p>
      </dgm:t>
    </dgm:pt>
    <dgm:pt modelId="{AF5220D9-4D8C-4935-8200-B2D5D3299013}" type="parTrans" cxnId="{AE0A26EE-4222-4D22-B330-0AFA96ED2329}">
      <dgm:prSet/>
      <dgm:spPr/>
      <dgm:t>
        <a:bodyPr/>
        <a:lstStyle/>
        <a:p>
          <a:endParaRPr lang="en-US"/>
        </a:p>
      </dgm:t>
    </dgm:pt>
    <dgm:pt modelId="{B2C1C5E9-7E30-4796-97C5-963ECC6DE0B7}" type="sibTrans" cxnId="{AE0A26EE-4222-4D22-B330-0AFA96ED2329}">
      <dgm:prSet/>
      <dgm:spPr/>
      <dgm:t>
        <a:bodyPr/>
        <a:lstStyle/>
        <a:p>
          <a:endParaRPr lang="en-US"/>
        </a:p>
      </dgm:t>
    </dgm:pt>
    <dgm:pt modelId="{7561DFBE-C943-4085-BBB1-636AB4BF463B}">
      <dgm:prSet/>
      <dgm:spPr/>
      <dgm:t>
        <a:bodyPr/>
        <a:lstStyle/>
        <a:p>
          <a:r>
            <a:rPr lang="en-GB"/>
            <a:t>2. Start early &amp; go long </a:t>
          </a:r>
          <a:endParaRPr lang="en-US"/>
        </a:p>
      </dgm:t>
    </dgm:pt>
    <dgm:pt modelId="{55AD618A-447C-419B-9FC2-1807F3D1D807}" type="parTrans" cxnId="{47923AE1-E0B0-4A9B-8ECA-17F996F86CA4}">
      <dgm:prSet/>
      <dgm:spPr/>
      <dgm:t>
        <a:bodyPr/>
        <a:lstStyle/>
        <a:p>
          <a:endParaRPr lang="en-US"/>
        </a:p>
      </dgm:t>
    </dgm:pt>
    <dgm:pt modelId="{53E6E1A5-1502-47FF-A312-B64304206A87}" type="sibTrans" cxnId="{47923AE1-E0B0-4A9B-8ECA-17F996F86CA4}">
      <dgm:prSet/>
      <dgm:spPr/>
      <dgm:t>
        <a:bodyPr/>
        <a:lstStyle/>
        <a:p>
          <a:endParaRPr lang="en-US"/>
        </a:p>
      </dgm:t>
    </dgm:pt>
    <dgm:pt modelId="{A498643E-C3D6-49E2-BB9C-1D60F50C77D0}">
      <dgm:prSet/>
      <dgm:spPr/>
      <dgm:t>
        <a:bodyPr/>
        <a:lstStyle/>
        <a:p>
          <a:r>
            <a:rPr lang="en-GB"/>
            <a:t>3. Calls first, paperwork (data-entry) last </a:t>
          </a:r>
          <a:endParaRPr lang="en-US"/>
        </a:p>
      </dgm:t>
    </dgm:pt>
    <dgm:pt modelId="{5BFFDB70-B854-45F2-B9AB-D2C2388FE970}" type="parTrans" cxnId="{69FB41E5-61C4-4F9B-A1A1-D386BE36EF5E}">
      <dgm:prSet/>
      <dgm:spPr/>
      <dgm:t>
        <a:bodyPr/>
        <a:lstStyle/>
        <a:p>
          <a:endParaRPr lang="en-US"/>
        </a:p>
      </dgm:t>
    </dgm:pt>
    <dgm:pt modelId="{4B8DE6C1-2827-40B6-801E-957D942BADD8}" type="sibTrans" cxnId="{69FB41E5-61C4-4F9B-A1A1-D386BE36EF5E}">
      <dgm:prSet/>
      <dgm:spPr/>
      <dgm:t>
        <a:bodyPr/>
        <a:lstStyle/>
        <a:p>
          <a:endParaRPr lang="en-US"/>
        </a:p>
      </dgm:t>
    </dgm:pt>
    <dgm:pt modelId="{683332AF-787D-48A0-9B83-1C8733A0F02B}">
      <dgm:prSet/>
      <dgm:spPr/>
      <dgm:t>
        <a:bodyPr/>
        <a:lstStyle/>
        <a:p>
          <a:r>
            <a:rPr lang="en-GB"/>
            <a:t>4. Open strong </a:t>
          </a:r>
          <a:endParaRPr lang="en-US"/>
        </a:p>
      </dgm:t>
    </dgm:pt>
    <dgm:pt modelId="{56B90612-8D40-4CDF-9C8F-EE11A0D064E9}" type="parTrans" cxnId="{BCEE9794-CAE6-434F-9BFA-8C7360490E79}">
      <dgm:prSet/>
      <dgm:spPr/>
      <dgm:t>
        <a:bodyPr/>
        <a:lstStyle/>
        <a:p>
          <a:endParaRPr lang="en-US"/>
        </a:p>
      </dgm:t>
    </dgm:pt>
    <dgm:pt modelId="{7DE8FBF9-1B16-456B-A2B7-0621ECBC5DC3}" type="sibTrans" cxnId="{BCEE9794-CAE6-434F-9BFA-8C7360490E79}">
      <dgm:prSet/>
      <dgm:spPr/>
      <dgm:t>
        <a:bodyPr/>
        <a:lstStyle/>
        <a:p>
          <a:endParaRPr lang="en-US"/>
        </a:p>
      </dgm:t>
    </dgm:pt>
    <dgm:pt modelId="{D92BEA68-2AAE-408B-A2FD-7CCA9DDFFBF8}">
      <dgm:prSet/>
      <dgm:spPr/>
      <dgm:t>
        <a:bodyPr/>
        <a:lstStyle/>
        <a:p>
          <a:r>
            <a:rPr lang="en-GB"/>
            <a:t>5. Know everyone (network more) </a:t>
          </a:r>
          <a:endParaRPr lang="en-US"/>
        </a:p>
      </dgm:t>
    </dgm:pt>
    <dgm:pt modelId="{7094E4F8-2EBB-44B0-81BC-437D2967B858}" type="parTrans" cxnId="{E4F03995-5646-4525-B623-F82E8BABB77B}">
      <dgm:prSet/>
      <dgm:spPr/>
      <dgm:t>
        <a:bodyPr/>
        <a:lstStyle/>
        <a:p>
          <a:endParaRPr lang="en-US"/>
        </a:p>
      </dgm:t>
    </dgm:pt>
    <dgm:pt modelId="{96D0C662-CFA5-4CCC-8AA4-5AA92ECA4EFD}" type="sibTrans" cxnId="{E4F03995-5646-4525-B623-F82E8BABB77B}">
      <dgm:prSet/>
      <dgm:spPr/>
      <dgm:t>
        <a:bodyPr/>
        <a:lstStyle/>
        <a:p>
          <a:endParaRPr lang="en-US"/>
        </a:p>
      </dgm:t>
    </dgm:pt>
    <dgm:pt modelId="{9DF68B11-50F5-452F-A8D1-9E3AEA0F52A1}">
      <dgm:prSet/>
      <dgm:spPr/>
      <dgm:t>
        <a:bodyPr/>
        <a:lstStyle/>
        <a:p>
          <a:r>
            <a:rPr lang="en-GB"/>
            <a:t>6. Close comfortably &amp; confidently </a:t>
          </a:r>
          <a:endParaRPr lang="en-US"/>
        </a:p>
      </dgm:t>
    </dgm:pt>
    <dgm:pt modelId="{233C2D17-0911-4153-872D-9FB80454A2C3}" type="parTrans" cxnId="{4737EE35-F8A2-41B7-BAB3-D1978266FAFC}">
      <dgm:prSet/>
      <dgm:spPr/>
      <dgm:t>
        <a:bodyPr/>
        <a:lstStyle/>
        <a:p>
          <a:endParaRPr lang="en-US"/>
        </a:p>
      </dgm:t>
    </dgm:pt>
    <dgm:pt modelId="{0C58A286-B414-4FCA-AD84-D13CEAECB6D4}" type="sibTrans" cxnId="{4737EE35-F8A2-41B7-BAB3-D1978266FAFC}">
      <dgm:prSet/>
      <dgm:spPr/>
      <dgm:t>
        <a:bodyPr/>
        <a:lstStyle/>
        <a:p>
          <a:endParaRPr lang="en-US"/>
        </a:p>
      </dgm:t>
    </dgm:pt>
    <dgm:pt modelId="{BA278C9A-9FE5-441D-A1DA-A3A061D5DAFD}">
      <dgm:prSet/>
      <dgm:spPr/>
      <dgm:t>
        <a:bodyPr/>
        <a:lstStyle/>
        <a:p>
          <a:r>
            <a:rPr lang="en-GB"/>
            <a:t>7. Solve problems (don't share them) </a:t>
          </a:r>
          <a:endParaRPr lang="en-US"/>
        </a:p>
      </dgm:t>
    </dgm:pt>
    <dgm:pt modelId="{C4BAAC1C-990C-45AC-8EDD-4C105C06FDC9}" type="parTrans" cxnId="{B9858653-BC68-4616-82FC-9B0D6B743040}">
      <dgm:prSet/>
      <dgm:spPr/>
      <dgm:t>
        <a:bodyPr/>
        <a:lstStyle/>
        <a:p>
          <a:endParaRPr lang="en-US"/>
        </a:p>
      </dgm:t>
    </dgm:pt>
    <dgm:pt modelId="{110BF184-54B8-42E8-A791-CA356B3208A3}" type="sibTrans" cxnId="{B9858653-BC68-4616-82FC-9B0D6B743040}">
      <dgm:prSet/>
      <dgm:spPr/>
      <dgm:t>
        <a:bodyPr/>
        <a:lstStyle/>
        <a:p>
          <a:endParaRPr lang="en-US"/>
        </a:p>
      </dgm:t>
    </dgm:pt>
    <dgm:pt modelId="{A5D5EDF2-2F58-4DC5-9F39-61805762094E}">
      <dgm:prSet/>
      <dgm:spPr/>
      <dgm:t>
        <a:bodyPr/>
        <a:lstStyle/>
        <a:p>
          <a:r>
            <a:rPr lang="en-GB"/>
            <a:t>8. Evaluate your personal sales value.</a:t>
          </a:r>
          <a:endParaRPr lang="en-US"/>
        </a:p>
      </dgm:t>
    </dgm:pt>
    <dgm:pt modelId="{F372F11A-3D25-44D0-9484-13B10B767AE2}" type="parTrans" cxnId="{0B51B286-ACEB-4A44-874F-BB523557A41A}">
      <dgm:prSet/>
      <dgm:spPr/>
      <dgm:t>
        <a:bodyPr/>
        <a:lstStyle/>
        <a:p>
          <a:endParaRPr lang="en-US"/>
        </a:p>
      </dgm:t>
    </dgm:pt>
    <dgm:pt modelId="{3F3D15D9-7B9D-407C-991F-CB08D12648D9}" type="sibTrans" cxnId="{0B51B286-ACEB-4A44-874F-BB523557A41A}">
      <dgm:prSet/>
      <dgm:spPr/>
      <dgm:t>
        <a:bodyPr/>
        <a:lstStyle/>
        <a:p>
          <a:endParaRPr lang="en-US"/>
        </a:p>
      </dgm:t>
    </dgm:pt>
    <dgm:pt modelId="{BEDCB04A-DF78-0848-A0CC-BDF4ED6C74D2}" type="pres">
      <dgm:prSet presAssocID="{269C3552-1E3D-45C7-887D-1E24A3DCCB3A}" presName="vert0" presStyleCnt="0">
        <dgm:presLayoutVars>
          <dgm:dir/>
          <dgm:animOne val="branch"/>
          <dgm:animLvl val="lvl"/>
        </dgm:presLayoutVars>
      </dgm:prSet>
      <dgm:spPr/>
    </dgm:pt>
    <dgm:pt modelId="{1AB98B99-2B3B-744B-A4BB-275485D7FB5A}" type="pres">
      <dgm:prSet presAssocID="{71B2EE8A-4658-4259-9B3D-CCA406C818F7}" presName="thickLine" presStyleLbl="alignNode1" presStyleIdx="0" presStyleCnt="9"/>
      <dgm:spPr/>
    </dgm:pt>
    <dgm:pt modelId="{E83483A8-5308-084D-8D96-F8F3BFB14293}" type="pres">
      <dgm:prSet presAssocID="{71B2EE8A-4658-4259-9B3D-CCA406C818F7}" presName="horz1" presStyleCnt="0"/>
      <dgm:spPr/>
    </dgm:pt>
    <dgm:pt modelId="{021C705F-E050-A54B-8BEF-57FDE522AF2D}" type="pres">
      <dgm:prSet presAssocID="{71B2EE8A-4658-4259-9B3D-CCA406C818F7}" presName="tx1" presStyleLbl="revTx" presStyleIdx="0" presStyleCnt="9"/>
      <dgm:spPr/>
    </dgm:pt>
    <dgm:pt modelId="{155DF758-D561-444F-8814-3573E3823623}" type="pres">
      <dgm:prSet presAssocID="{71B2EE8A-4658-4259-9B3D-CCA406C818F7}" presName="vert1" presStyleCnt="0"/>
      <dgm:spPr/>
    </dgm:pt>
    <dgm:pt modelId="{AC87C074-A14B-AF43-879B-2C8D240091A8}" type="pres">
      <dgm:prSet presAssocID="{04E8FECF-1246-4A62-A72D-30F4953214B3}" presName="thickLine" presStyleLbl="alignNode1" presStyleIdx="1" presStyleCnt="9"/>
      <dgm:spPr/>
    </dgm:pt>
    <dgm:pt modelId="{687EFBD1-7C66-3749-893B-F8C3D95BBEEE}" type="pres">
      <dgm:prSet presAssocID="{04E8FECF-1246-4A62-A72D-30F4953214B3}" presName="horz1" presStyleCnt="0"/>
      <dgm:spPr/>
    </dgm:pt>
    <dgm:pt modelId="{F1CC5E54-0AD6-0248-B3DE-350409FA6A48}" type="pres">
      <dgm:prSet presAssocID="{04E8FECF-1246-4A62-A72D-30F4953214B3}" presName="tx1" presStyleLbl="revTx" presStyleIdx="1" presStyleCnt="9"/>
      <dgm:spPr/>
    </dgm:pt>
    <dgm:pt modelId="{47BD83FA-C053-904F-8848-7934A6DD7EC3}" type="pres">
      <dgm:prSet presAssocID="{04E8FECF-1246-4A62-A72D-30F4953214B3}" presName="vert1" presStyleCnt="0"/>
      <dgm:spPr/>
    </dgm:pt>
    <dgm:pt modelId="{545809B8-3A62-1A4A-B9EB-F8104E4A7EA9}" type="pres">
      <dgm:prSet presAssocID="{7561DFBE-C943-4085-BBB1-636AB4BF463B}" presName="thickLine" presStyleLbl="alignNode1" presStyleIdx="2" presStyleCnt="9"/>
      <dgm:spPr/>
    </dgm:pt>
    <dgm:pt modelId="{72B18791-490C-E942-9C68-F744F0DEFFD9}" type="pres">
      <dgm:prSet presAssocID="{7561DFBE-C943-4085-BBB1-636AB4BF463B}" presName="horz1" presStyleCnt="0"/>
      <dgm:spPr/>
    </dgm:pt>
    <dgm:pt modelId="{3BE43239-1C6B-F64B-B48B-9CFC11E2D331}" type="pres">
      <dgm:prSet presAssocID="{7561DFBE-C943-4085-BBB1-636AB4BF463B}" presName="tx1" presStyleLbl="revTx" presStyleIdx="2" presStyleCnt="9"/>
      <dgm:spPr/>
    </dgm:pt>
    <dgm:pt modelId="{BEB304DB-14DA-3C49-A3DC-DD41F1A041D4}" type="pres">
      <dgm:prSet presAssocID="{7561DFBE-C943-4085-BBB1-636AB4BF463B}" presName="vert1" presStyleCnt="0"/>
      <dgm:spPr/>
    </dgm:pt>
    <dgm:pt modelId="{E590B1D9-81C2-BD44-90E1-ED203ECF2F89}" type="pres">
      <dgm:prSet presAssocID="{A498643E-C3D6-49E2-BB9C-1D60F50C77D0}" presName="thickLine" presStyleLbl="alignNode1" presStyleIdx="3" presStyleCnt="9"/>
      <dgm:spPr/>
    </dgm:pt>
    <dgm:pt modelId="{C815A6CA-B004-7549-B2A6-B72736C2B805}" type="pres">
      <dgm:prSet presAssocID="{A498643E-C3D6-49E2-BB9C-1D60F50C77D0}" presName="horz1" presStyleCnt="0"/>
      <dgm:spPr/>
    </dgm:pt>
    <dgm:pt modelId="{6C2CB096-3EF2-FB4B-AAF1-C7B961D5802E}" type="pres">
      <dgm:prSet presAssocID="{A498643E-C3D6-49E2-BB9C-1D60F50C77D0}" presName="tx1" presStyleLbl="revTx" presStyleIdx="3" presStyleCnt="9"/>
      <dgm:spPr/>
    </dgm:pt>
    <dgm:pt modelId="{E2BAEFF3-BD26-9D49-8041-C6C6BA050748}" type="pres">
      <dgm:prSet presAssocID="{A498643E-C3D6-49E2-BB9C-1D60F50C77D0}" presName="vert1" presStyleCnt="0"/>
      <dgm:spPr/>
    </dgm:pt>
    <dgm:pt modelId="{4A68700D-8FF3-354F-9BE6-25FC4783DF6C}" type="pres">
      <dgm:prSet presAssocID="{683332AF-787D-48A0-9B83-1C8733A0F02B}" presName="thickLine" presStyleLbl="alignNode1" presStyleIdx="4" presStyleCnt="9"/>
      <dgm:spPr/>
    </dgm:pt>
    <dgm:pt modelId="{E14E0D95-9975-EB40-BD8D-7D77B1EAB2A2}" type="pres">
      <dgm:prSet presAssocID="{683332AF-787D-48A0-9B83-1C8733A0F02B}" presName="horz1" presStyleCnt="0"/>
      <dgm:spPr/>
    </dgm:pt>
    <dgm:pt modelId="{AFD36DB4-C149-6842-8DAC-ABE15B601EA0}" type="pres">
      <dgm:prSet presAssocID="{683332AF-787D-48A0-9B83-1C8733A0F02B}" presName="tx1" presStyleLbl="revTx" presStyleIdx="4" presStyleCnt="9"/>
      <dgm:spPr/>
    </dgm:pt>
    <dgm:pt modelId="{572F624C-2B20-F14B-970A-24B3EA3AA4BE}" type="pres">
      <dgm:prSet presAssocID="{683332AF-787D-48A0-9B83-1C8733A0F02B}" presName="vert1" presStyleCnt="0"/>
      <dgm:spPr/>
    </dgm:pt>
    <dgm:pt modelId="{5DF97B3A-360A-514B-B5AD-6E621215A731}" type="pres">
      <dgm:prSet presAssocID="{D92BEA68-2AAE-408B-A2FD-7CCA9DDFFBF8}" presName="thickLine" presStyleLbl="alignNode1" presStyleIdx="5" presStyleCnt="9"/>
      <dgm:spPr/>
    </dgm:pt>
    <dgm:pt modelId="{40DDD265-B6C3-7D4F-9953-3446B9AE6B19}" type="pres">
      <dgm:prSet presAssocID="{D92BEA68-2AAE-408B-A2FD-7CCA9DDFFBF8}" presName="horz1" presStyleCnt="0"/>
      <dgm:spPr/>
    </dgm:pt>
    <dgm:pt modelId="{DCCBE5AE-C5D4-7644-ADB1-3A9474B5255D}" type="pres">
      <dgm:prSet presAssocID="{D92BEA68-2AAE-408B-A2FD-7CCA9DDFFBF8}" presName="tx1" presStyleLbl="revTx" presStyleIdx="5" presStyleCnt="9"/>
      <dgm:spPr/>
    </dgm:pt>
    <dgm:pt modelId="{CF29C5F5-4418-DF4F-A6E8-FA93BBAE6136}" type="pres">
      <dgm:prSet presAssocID="{D92BEA68-2AAE-408B-A2FD-7CCA9DDFFBF8}" presName="vert1" presStyleCnt="0"/>
      <dgm:spPr/>
    </dgm:pt>
    <dgm:pt modelId="{F7DB74BC-F143-3342-AF58-0AA9A42AC4FE}" type="pres">
      <dgm:prSet presAssocID="{9DF68B11-50F5-452F-A8D1-9E3AEA0F52A1}" presName="thickLine" presStyleLbl="alignNode1" presStyleIdx="6" presStyleCnt="9"/>
      <dgm:spPr/>
    </dgm:pt>
    <dgm:pt modelId="{47C27D34-AACF-004B-BB84-E8A184F9FC83}" type="pres">
      <dgm:prSet presAssocID="{9DF68B11-50F5-452F-A8D1-9E3AEA0F52A1}" presName="horz1" presStyleCnt="0"/>
      <dgm:spPr/>
    </dgm:pt>
    <dgm:pt modelId="{A5D4D647-ABD4-D44E-A58D-FC33653625F8}" type="pres">
      <dgm:prSet presAssocID="{9DF68B11-50F5-452F-A8D1-9E3AEA0F52A1}" presName="tx1" presStyleLbl="revTx" presStyleIdx="6" presStyleCnt="9"/>
      <dgm:spPr/>
    </dgm:pt>
    <dgm:pt modelId="{4302E643-6D8C-6847-9BB4-FD2C70627921}" type="pres">
      <dgm:prSet presAssocID="{9DF68B11-50F5-452F-A8D1-9E3AEA0F52A1}" presName="vert1" presStyleCnt="0"/>
      <dgm:spPr/>
    </dgm:pt>
    <dgm:pt modelId="{50600E27-922E-8748-9CF4-F503FC9E8C6D}" type="pres">
      <dgm:prSet presAssocID="{BA278C9A-9FE5-441D-A1DA-A3A061D5DAFD}" presName="thickLine" presStyleLbl="alignNode1" presStyleIdx="7" presStyleCnt="9"/>
      <dgm:spPr/>
    </dgm:pt>
    <dgm:pt modelId="{34AF7A30-A00D-E749-91C2-06A00A22F2C2}" type="pres">
      <dgm:prSet presAssocID="{BA278C9A-9FE5-441D-A1DA-A3A061D5DAFD}" presName="horz1" presStyleCnt="0"/>
      <dgm:spPr/>
    </dgm:pt>
    <dgm:pt modelId="{E4B70C34-19BB-B04F-8C3F-12546C3584E3}" type="pres">
      <dgm:prSet presAssocID="{BA278C9A-9FE5-441D-A1DA-A3A061D5DAFD}" presName="tx1" presStyleLbl="revTx" presStyleIdx="7" presStyleCnt="9"/>
      <dgm:spPr/>
    </dgm:pt>
    <dgm:pt modelId="{C57FC769-FBCA-5849-B338-CFA75D8570C7}" type="pres">
      <dgm:prSet presAssocID="{BA278C9A-9FE5-441D-A1DA-A3A061D5DAFD}" presName="vert1" presStyleCnt="0"/>
      <dgm:spPr/>
    </dgm:pt>
    <dgm:pt modelId="{4187DFE4-D16B-4D42-A528-1ED63C714348}" type="pres">
      <dgm:prSet presAssocID="{A5D5EDF2-2F58-4DC5-9F39-61805762094E}" presName="thickLine" presStyleLbl="alignNode1" presStyleIdx="8" presStyleCnt="9"/>
      <dgm:spPr/>
    </dgm:pt>
    <dgm:pt modelId="{3A822185-1823-0D45-BC7E-2BCACF4C6FF0}" type="pres">
      <dgm:prSet presAssocID="{A5D5EDF2-2F58-4DC5-9F39-61805762094E}" presName="horz1" presStyleCnt="0"/>
      <dgm:spPr/>
    </dgm:pt>
    <dgm:pt modelId="{A65812E2-2A74-F84C-94EA-30663BDEE521}" type="pres">
      <dgm:prSet presAssocID="{A5D5EDF2-2F58-4DC5-9F39-61805762094E}" presName="tx1" presStyleLbl="revTx" presStyleIdx="8" presStyleCnt="9"/>
      <dgm:spPr/>
    </dgm:pt>
    <dgm:pt modelId="{727A8E75-CF0E-084D-A031-38E9F88875FE}" type="pres">
      <dgm:prSet presAssocID="{A5D5EDF2-2F58-4DC5-9F39-61805762094E}" presName="vert1" presStyleCnt="0"/>
      <dgm:spPr/>
    </dgm:pt>
  </dgm:ptLst>
  <dgm:cxnLst>
    <dgm:cxn modelId="{5B43E414-8FAF-374C-A76C-3D37401A0858}" type="presOf" srcId="{269C3552-1E3D-45C7-887D-1E24A3DCCB3A}" destId="{BEDCB04A-DF78-0848-A0CC-BDF4ED6C74D2}" srcOrd="0" destOrd="0" presId="urn:microsoft.com/office/officeart/2008/layout/LinedList"/>
    <dgm:cxn modelId="{DA7CF627-2062-439A-A0F0-5A980EB8F085}" srcId="{269C3552-1E3D-45C7-887D-1E24A3DCCB3A}" destId="{71B2EE8A-4658-4259-9B3D-CCA406C818F7}" srcOrd="0" destOrd="0" parTransId="{E7067DD9-A935-4811-B378-0CAC9A7355A3}" sibTransId="{391F712E-9778-4696-AB42-2D2FB389C3AE}"/>
    <dgm:cxn modelId="{7C1DD529-881A-4143-B9C1-C1B039820924}" type="presOf" srcId="{A498643E-C3D6-49E2-BB9C-1D60F50C77D0}" destId="{6C2CB096-3EF2-FB4B-AAF1-C7B961D5802E}" srcOrd="0" destOrd="0" presId="urn:microsoft.com/office/officeart/2008/layout/LinedList"/>
    <dgm:cxn modelId="{4737EE35-F8A2-41B7-BAB3-D1978266FAFC}" srcId="{269C3552-1E3D-45C7-887D-1E24A3DCCB3A}" destId="{9DF68B11-50F5-452F-A8D1-9E3AEA0F52A1}" srcOrd="6" destOrd="0" parTransId="{233C2D17-0911-4153-872D-9FB80454A2C3}" sibTransId="{0C58A286-B414-4FCA-AD84-D13CEAECB6D4}"/>
    <dgm:cxn modelId="{BF119446-6F79-9A48-8A6F-7705FBBE7528}" type="presOf" srcId="{BA278C9A-9FE5-441D-A1DA-A3A061D5DAFD}" destId="{E4B70C34-19BB-B04F-8C3F-12546C3584E3}" srcOrd="0" destOrd="0" presId="urn:microsoft.com/office/officeart/2008/layout/LinedList"/>
    <dgm:cxn modelId="{B9858653-BC68-4616-82FC-9B0D6B743040}" srcId="{269C3552-1E3D-45C7-887D-1E24A3DCCB3A}" destId="{BA278C9A-9FE5-441D-A1DA-A3A061D5DAFD}" srcOrd="7" destOrd="0" parTransId="{C4BAAC1C-990C-45AC-8EDD-4C105C06FDC9}" sibTransId="{110BF184-54B8-42E8-A791-CA356B3208A3}"/>
    <dgm:cxn modelId="{0B51B286-ACEB-4A44-874F-BB523557A41A}" srcId="{269C3552-1E3D-45C7-887D-1E24A3DCCB3A}" destId="{A5D5EDF2-2F58-4DC5-9F39-61805762094E}" srcOrd="8" destOrd="0" parTransId="{F372F11A-3D25-44D0-9484-13B10B767AE2}" sibTransId="{3F3D15D9-7B9D-407C-991F-CB08D12648D9}"/>
    <dgm:cxn modelId="{4144808B-28B8-D141-A989-A3ED16173D3C}" type="presOf" srcId="{683332AF-787D-48A0-9B83-1C8733A0F02B}" destId="{AFD36DB4-C149-6842-8DAC-ABE15B601EA0}" srcOrd="0" destOrd="0" presId="urn:microsoft.com/office/officeart/2008/layout/LinedList"/>
    <dgm:cxn modelId="{0482C292-7EC8-AE47-B6B0-C32E311C186D}" type="presOf" srcId="{D92BEA68-2AAE-408B-A2FD-7CCA9DDFFBF8}" destId="{DCCBE5AE-C5D4-7644-ADB1-3A9474B5255D}" srcOrd="0" destOrd="0" presId="urn:microsoft.com/office/officeart/2008/layout/LinedList"/>
    <dgm:cxn modelId="{BCEE9794-CAE6-434F-9BFA-8C7360490E79}" srcId="{269C3552-1E3D-45C7-887D-1E24A3DCCB3A}" destId="{683332AF-787D-48A0-9B83-1C8733A0F02B}" srcOrd="4" destOrd="0" parTransId="{56B90612-8D40-4CDF-9C8F-EE11A0D064E9}" sibTransId="{7DE8FBF9-1B16-456B-A2B7-0621ECBC5DC3}"/>
    <dgm:cxn modelId="{E4F03995-5646-4525-B623-F82E8BABB77B}" srcId="{269C3552-1E3D-45C7-887D-1E24A3DCCB3A}" destId="{D92BEA68-2AAE-408B-A2FD-7CCA9DDFFBF8}" srcOrd="5" destOrd="0" parTransId="{7094E4F8-2EBB-44B0-81BC-437D2967B858}" sibTransId="{96D0C662-CFA5-4CCC-8AA4-5AA92ECA4EFD}"/>
    <dgm:cxn modelId="{B9FDBEB7-9B87-1647-BE43-7FF59A5CA0E7}" type="presOf" srcId="{71B2EE8A-4658-4259-9B3D-CCA406C818F7}" destId="{021C705F-E050-A54B-8BEF-57FDE522AF2D}" srcOrd="0" destOrd="0" presId="urn:microsoft.com/office/officeart/2008/layout/LinedList"/>
    <dgm:cxn modelId="{8701A7BD-1D47-3341-96E8-EE3C6B82CE4C}" type="presOf" srcId="{A5D5EDF2-2F58-4DC5-9F39-61805762094E}" destId="{A65812E2-2A74-F84C-94EA-30663BDEE521}" srcOrd="0" destOrd="0" presId="urn:microsoft.com/office/officeart/2008/layout/LinedList"/>
    <dgm:cxn modelId="{FAC86ADE-E7F3-D14C-A068-FEE37D8FD19D}" type="presOf" srcId="{04E8FECF-1246-4A62-A72D-30F4953214B3}" destId="{F1CC5E54-0AD6-0248-B3DE-350409FA6A48}" srcOrd="0" destOrd="0" presId="urn:microsoft.com/office/officeart/2008/layout/LinedList"/>
    <dgm:cxn modelId="{47923AE1-E0B0-4A9B-8ECA-17F996F86CA4}" srcId="{269C3552-1E3D-45C7-887D-1E24A3DCCB3A}" destId="{7561DFBE-C943-4085-BBB1-636AB4BF463B}" srcOrd="2" destOrd="0" parTransId="{55AD618A-447C-419B-9FC2-1807F3D1D807}" sibTransId="{53E6E1A5-1502-47FF-A312-B64304206A87}"/>
    <dgm:cxn modelId="{69FB41E5-61C4-4F9B-A1A1-D386BE36EF5E}" srcId="{269C3552-1E3D-45C7-887D-1E24A3DCCB3A}" destId="{A498643E-C3D6-49E2-BB9C-1D60F50C77D0}" srcOrd="3" destOrd="0" parTransId="{5BFFDB70-B854-45F2-B9AB-D2C2388FE970}" sibTransId="{4B8DE6C1-2827-40B6-801E-957D942BADD8}"/>
    <dgm:cxn modelId="{AE0A26EE-4222-4D22-B330-0AFA96ED2329}" srcId="{269C3552-1E3D-45C7-887D-1E24A3DCCB3A}" destId="{04E8FECF-1246-4A62-A72D-30F4953214B3}" srcOrd="1" destOrd="0" parTransId="{AF5220D9-4D8C-4935-8200-B2D5D3299013}" sibTransId="{B2C1C5E9-7E30-4796-97C5-963ECC6DE0B7}"/>
    <dgm:cxn modelId="{7B63AFF5-B22B-5642-B78D-68552D42FF5E}" type="presOf" srcId="{9DF68B11-50F5-452F-A8D1-9E3AEA0F52A1}" destId="{A5D4D647-ABD4-D44E-A58D-FC33653625F8}" srcOrd="0" destOrd="0" presId="urn:microsoft.com/office/officeart/2008/layout/LinedList"/>
    <dgm:cxn modelId="{5B87E1FF-7283-0E48-89C1-B7337966CDE5}" type="presOf" srcId="{7561DFBE-C943-4085-BBB1-636AB4BF463B}" destId="{3BE43239-1C6B-F64B-B48B-9CFC11E2D331}" srcOrd="0" destOrd="0" presId="urn:microsoft.com/office/officeart/2008/layout/LinedList"/>
    <dgm:cxn modelId="{9EFF06E4-A581-EC46-94AD-325484C537A9}" type="presParOf" srcId="{BEDCB04A-DF78-0848-A0CC-BDF4ED6C74D2}" destId="{1AB98B99-2B3B-744B-A4BB-275485D7FB5A}" srcOrd="0" destOrd="0" presId="urn:microsoft.com/office/officeart/2008/layout/LinedList"/>
    <dgm:cxn modelId="{12CACD60-638F-9C4B-BD43-F08A29CE93F5}" type="presParOf" srcId="{BEDCB04A-DF78-0848-A0CC-BDF4ED6C74D2}" destId="{E83483A8-5308-084D-8D96-F8F3BFB14293}" srcOrd="1" destOrd="0" presId="urn:microsoft.com/office/officeart/2008/layout/LinedList"/>
    <dgm:cxn modelId="{B2B82FDA-D2D4-7B41-8D06-E522246D426F}" type="presParOf" srcId="{E83483A8-5308-084D-8D96-F8F3BFB14293}" destId="{021C705F-E050-A54B-8BEF-57FDE522AF2D}" srcOrd="0" destOrd="0" presId="urn:microsoft.com/office/officeart/2008/layout/LinedList"/>
    <dgm:cxn modelId="{C6E9BA59-6CF1-0348-92BB-1F79984EBE30}" type="presParOf" srcId="{E83483A8-5308-084D-8D96-F8F3BFB14293}" destId="{155DF758-D561-444F-8814-3573E3823623}" srcOrd="1" destOrd="0" presId="urn:microsoft.com/office/officeart/2008/layout/LinedList"/>
    <dgm:cxn modelId="{0E1D52E8-68DD-CC41-8B9D-0AE5D403369D}" type="presParOf" srcId="{BEDCB04A-DF78-0848-A0CC-BDF4ED6C74D2}" destId="{AC87C074-A14B-AF43-879B-2C8D240091A8}" srcOrd="2" destOrd="0" presId="urn:microsoft.com/office/officeart/2008/layout/LinedList"/>
    <dgm:cxn modelId="{4850B438-8050-A143-BF9E-F03AA7BE0A3A}" type="presParOf" srcId="{BEDCB04A-DF78-0848-A0CC-BDF4ED6C74D2}" destId="{687EFBD1-7C66-3749-893B-F8C3D95BBEEE}" srcOrd="3" destOrd="0" presId="urn:microsoft.com/office/officeart/2008/layout/LinedList"/>
    <dgm:cxn modelId="{AA382727-B770-2B47-A9AA-6D3437C75206}" type="presParOf" srcId="{687EFBD1-7C66-3749-893B-F8C3D95BBEEE}" destId="{F1CC5E54-0AD6-0248-B3DE-350409FA6A48}" srcOrd="0" destOrd="0" presId="urn:microsoft.com/office/officeart/2008/layout/LinedList"/>
    <dgm:cxn modelId="{8C14CE8D-081D-7B44-A840-75D0E4BFDF29}" type="presParOf" srcId="{687EFBD1-7C66-3749-893B-F8C3D95BBEEE}" destId="{47BD83FA-C053-904F-8848-7934A6DD7EC3}" srcOrd="1" destOrd="0" presId="urn:microsoft.com/office/officeart/2008/layout/LinedList"/>
    <dgm:cxn modelId="{23BCFF5A-C660-BD4F-83BA-103C59007A10}" type="presParOf" srcId="{BEDCB04A-DF78-0848-A0CC-BDF4ED6C74D2}" destId="{545809B8-3A62-1A4A-B9EB-F8104E4A7EA9}" srcOrd="4" destOrd="0" presId="urn:microsoft.com/office/officeart/2008/layout/LinedList"/>
    <dgm:cxn modelId="{32362A92-58EF-4245-963C-521240A9C5FE}" type="presParOf" srcId="{BEDCB04A-DF78-0848-A0CC-BDF4ED6C74D2}" destId="{72B18791-490C-E942-9C68-F744F0DEFFD9}" srcOrd="5" destOrd="0" presId="urn:microsoft.com/office/officeart/2008/layout/LinedList"/>
    <dgm:cxn modelId="{8EBBF3FD-3522-1B4B-8DFA-968CA1BCC49C}" type="presParOf" srcId="{72B18791-490C-E942-9C68-F744F0DEFFD9}" destId="{3BE43239-1C6B-F64B-B48B-9CFC11E2D331}" srcOrd="0" destOrd="0" presId="urn:microsoft.com/office/officeart/2008/layout/LinedList"/>
    <dgm:cxn modelId="{11220B41-6237-F345-8047-59D9DD8A7A93}" type="presParOf" srcId="{72B18791-490C-E942-9C68-F744F0DEFFD9}" destId="{BEB304DB-14DA-3C49-A3DC-DD41F1A041D4}" srcOrd="1" destOrd="0" presId="urn:microsoft.com/office/officeart/2008/layout/LinedList"/>
    <dgm:cxn modelId="{34E070D9-7038-144B-85A0-FD27BCA87305}" type="presParOf" srcId="{BEDCB04A-DF78-0848-A0CC-BDF4ED6C74D2}" destId="{E590B1D9-81C2-BD44-90E1-ED203ECF2F89}" srcOrd="6" destOrd="0" presId="urn:microsoft.com/office/officeart/2008/layout/LinedList"/>
    <dgm:cxn modelId="{B46F5421-9EAB-7F46-B49E-F992E8D74712}" type="presParOf" srcId="{BEDCB04A-DF78-0848-A0CC-BDF4ED6C74D2}" destId="{C815A6CA-B004-7549-B2A6-B72736C2B805}" srcOrd="7" destOrd="0" presId="urn:microsoft.com/office/officeart/2008/layout/LinedList"/>
    <dgm:cxn modelId="{7A9A0A11-16AB-8742-84F7-43FF6E4DF864}" type="presParOf" srcId="{C815A6CA-B004-7549-B2A6-B72736C2B805}" destId="{6C2CB096-3EF2-FB4B-AAF1-C7B961D5802E}" srcOrd="0" destOrd="0" presId="urn:microsoft.com/office/officeart/2008/layout/LinedList"/>
    <dgm:cxn modelId="{16821E47-178D-2E44-A278-D5CF9013F84C}" type="presParOf" srcId="{C815A6CA-B004-7549-B2A6-B72736C2B805}" destId="{E2BAEFF3-BD26-9D49-8041-C6C6BA050748}" srcOrd="1" destOrd="0" presId="urn:microsoft.com/office/officeart/2008/layout/LinedList"/>
    <dgm:cxn modelId="{0E8D5EE7-76F6-BC46-8910-DEE705335747}" type="presParOf" srcId="{BEDCB04A-DF78-0848-A0CC-BDF4ED6C74D2}" destId="{4A68700D-8FF3-354F-9BE6-25FC4783DF6C}" srcOrd="8" destOrd="0" presId="urn:microsoft.com/office/officeart/2008/layout/LinedList"/>
    <dgm:cxn modelId="{1F535D3D-3197-9E4A-8BB1-C0CEA3A675CD}" type="presParOf" srcId="{BEDCB04A-DF78-0848-A0CC-BDF4ED6C74D2}" destId="{E14E0D95-9975-EB40-BD8D-7D77B1EAB2A2}" srcOrd="9" destOrd="0" presId="urn:microsoft.com/office/officeart/2008/layout/LinedList"/>
    <dgm:cxn modelId="{28810925-F7A0-9F4E-B0DC-E07266F99C0D}" type="presParOf" srcId="{E14E0D95-9975-EB40-BD8D-7D77B1EAB2A2}" destId="{AFD36DB4-C149-6842-8DAC-ABE15B601EA0}" srcOrd="0" destOrd="0" presId="urn:microsoft.com/office/officeart/2008/layout/LinedList"/>
    <dgm:cxn modelId="{F5022442-12C2-394F-8136-915B5D14ABE3}" type="presParOf" srcId="{E14E0D95-9975-EB40-BD8D-7D77B1EAB2A2}" destId="{572F624C-2B20-F14B-970A-24B3EA3AA4BE}" srcOrd="1" destOrd="0" presId="urn:microsoft.com/office/officeart/2008/layout/LinedList"/>
    <dgm:cxn modelId="{5CEE88FF-3372-F742-B8AA-E7CDF079390C}" type="presParOf" srcId="{BEDCB04A-DF78-0848-A0CC-BDF4ED6C74D2}" destId="{5DF97B3A-360A-514B-B5AD-6E621215A731}" srcOrd="10" destOrd="0" presId="urn:microsoft.com/office/officeart/2008/layout/LinedList"/>
    <dgm:cxn modelId="{6052DA45-FEB1-C143-9C67-6202607569C5}" type="presParOf" srcId="{BEDCB04A-DF78-0848-A0CC-BDF4ED6C74D2}" destId="{40DDD265-B6C3-7D4F-9953-3446B9AE6B19}" srcOrd="11" destOrd="0" presId="urn:microsoft.com/office/officeart/2008/layout/LinedList"/>
    <dgm:cxn modelId="{3DF2A672-CD7F-6F44-AA49-D8A44F97C22E}" type="presParOf" srcId="{40DDD265-B6C3-7D4F-9953-3446B9AE6B19}" destId="{DCCBE5AE-C5D4-7644-ADB1-3A9474B5255D}" srcOrd="0" destOrd="0" presId="urn:microsoft.com/office/officeart/2008/layout/LinedList"/>
    <dgm:cxn modelId="{0D1FDB6E-8D53-F041-9706-1A26E6403613}" type="presParOf" srcId="{40DDD265-B6C3-7D4F-9953-3446B9AE6B19}" destId="{CF29C5F5-4418-DF4F-A6E8-FA93BBAE6136}" srcOrd="1" destOrd="0" presId="urn:microsoft.com/office/officeart/2008/layout/LinedList"/>
    <dgm:cxn modelId="{84208DF9-92DC-CD4C-AB9A-18499F539B43}" type="presParOf" srcId="{BEDCB04A-DF78-0848-A0CC-BDF4ED6C74D2}" destId="{F7DB74BC-F143-3342-AF58-0AA9A42AC4FE}" srcOrd="12" destOrd="0" presId="urn:microsoft.com/office/officeart/2008/layout/LinedList"/>
    <dgm:cxn modelId="{D07F555B-6FF8-344D-AE84-8348919AE1DD}" type="presParOf" srcId="{BEDCB04A-DF78-0848-A0CC-BDF4ED6C74D2}" destId="{47C27D34-AACF-004B-BB84-E8A184F9FC83}" srcOrd="13" destOrd="0" presId="urn:microsoft.com/office/officeart/2008/layout/LinedList"/>
    <dgm:cxn modelId="{96971F99-F5AD-A14A-A661-6DBDC056CB3E}" type="presParOf" srcId="{47C27D34-AACF-004B-BB84-E8A184F9FC83}" destId="{A5D4D647-ABD4-D44E-A58D-FC33653625F8}" srcOrd="0" destOrd="0" presId="urn:microsoft.com/office/officeart/2008/layout/LinedList"/>
    <dgm:cxn modelId="{C95CD789-7AEA-7C4A-88E0-D4E92471DCB8}" type="presParOf" srcId="{47C27D34-AACF-004B-BB84-E8A184F9FC83}" destId="{4302E643-6D8C-6847-9BB4-FD2C70627921}" srcOrd="1" destOrd="0" presId="urn:microsoft.com/office/officeart/2008/layout/LinedList"/>
    <dgm:cxn modelId="{AEF034AD-EAD6-894B-AC0A-BD44DF73FFA5}" type="presParOf" srcId="{BEDCB04A-DF78-0848-A0CC-BDF4ED6C74D2}" destId="{50600E27-922E-8748-9CF4-F503FC9E8C6D}" srcOrd="14" destOrd="0" presId="urn:microsoft.com/office/officeart/2008/layout/LinedList"/>
    <dgm:cxn modelId="{5FBD26F9-CEFC-8746-AC54-21E90CA54FA3}" type="presParOf" srcId="{BEDCB04A-DF78-0848-A0CC-BDF4ED6C74D2}" destId="{34AF7A30-A00D-E749-91C2-06A00A22F2C2}" srcOrd="15" destOrd="0" presId="urn:microsoft.com/office/officeart/2008/layout/LinedList"/>
    <dgm:cxn modelId="{8CB07A72-F0B9-4B48-A37F-F162FCEA14B8}" type="presParOf" srcId="{34AF7A30-A00D-E749-91C2-06A00A22F2C2}" destId="{E4B70C34-19BB-B04F-8C3F-12546C3584E3}" srcOrd="0" destOrd="0" presId="urn:microsoft.com/office/officeart/2008/layout/LinedList"/>
    <dgm:cxn modelId="{DCE82D93-0A9E-6746-900C-34885AAA28DA}" type="presParOf" srcId="{34AF7A30-A00D-E749-91C2-06A00A22F2C2}" destId="{C57FC769-FBCA-5849-B338-CFA75D8570C7}" srcOrd="1" destOrd="0" presId="urn:microsoft.com/office/officeart/2008/layout/LinedList"/>
    <dgm:cxn modelId="{70973FBF-26F2-874E-B7D8-824596ED4D26}" type="presParOf" srcId="{BEDCB04A-DF78-0848-A0CC-BDF4ED6C74D2}" destId="{4187DFE4-D16B-4D42-A528-1ED63C714348}" srcOrd="16" destOrd="0" presId="urn:microsoft.com/office/officeart/2008/layout/LinedList"/>
    <dgm:cxn modelId="{EAFD44C6-AF6E-0144-8E49-88DD3F0F2379}" type="presParOf" srcId="{BEDCB04A-DF78-0848-A0CC-BDF4ED6C74D2}" destId="{3A822185-1823-0D45-BC7E-2BCACF4C6FF0}" srcOrd="17" destOrd="0" presId="urn:microsoft.com/office/officeart/2008/layout/LinedList"/>
    <dgm:cxn modelId="{283D4D0D-0E0C-5245-8E9D-E6E93327D1EF}" type="presParOf" srcId="{3A822185-1823-0D45-BC7E-2BCACF4C6FF0}" destId="{A65812E2-2A74-F84C-94EA-30663BDEE521}" srcOrd="0" destOrd="0" presId="urn:microsoft.com/office/officeart/2008/layout/LinedList"/>
    <dgm:cxn modelId="{C615F1D7-C7EC-814B-8016-C9D3C960151C}" type="presParOf" srcId="{3A822185-1823-0D45-BC7E-2BCACF4C6FF0}" destId="{727A8E75-CF0E-084D-A031-38E9F88875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98B99-2B3B-744B-A4BB-275485D7FB5A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C705F-E050-A54B-8BEF-57FDE522AF2D}">
      <dsp:nvSpPr>
        <dsp:cNvPr id="0" name=""/>
        <dsp:cNvSpPr/>
      </dsp:nvSpPr>
      <dsp:spPr>
        <a:xfrm>
          <a:off x="0" y="623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8 fundamentals are: </a:t>
          </a:r>
          <a:endParaRPr lang="en-US" sz="2600" kern="1200"/>
        </a:p>
      </dsp:txBody>
      <dsp:txXfrm>
        <a:off x="0" y="623"/>
        <a:ext cx="6492875" cy="567128"/>
      </dsp:txXfrm>
    </dsp:sp>
    <dsp:sp modelId="{AC87C074-A14B-AF43-879B-2C8D240091A8}">
      <dsp:nvSpPr>
        <dsp:cNvPr id="0" name=""/>
        <dsp:cNvSpPr/>
      </dsp:nvSpPr>
      <dsp:spPr>
        <a:xfrm>
          <a:off x="0" y="567751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C5E54-0AD6-0248-B3DE-350409FA6A48}">
      <dsp:nvSpPr>
        <dsp:cNvPr id="0" name=""/>
        <dsp:cNvSpPr/>
      </dsp:nvSpPr>
      <dsp:spPr>
        <a:xfrm>
          <a:off x="0" y="567751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1. Nothing interrupts the money hours </a:t>
          </a:r>
          <a:endParaRPr lang="en-US" sz="2600" kern="1200"/>
        </a:p>
      </dsp:txBody>
      <dsp:txXfrm>
        <a:off x="0" y="567751"/>
        <a:ext cx="6492875" cy="567128"/>
      </dsp:txXfrm>
    </dsp:sp>
    <dsp:sp modelId="{545809B8-3A62-1A4A-B9EB-F8104E4A7EA9}">
      <dsp:nvSpPr>
        <dsp:cNvPr id="0" name=""/>
        <dsp:cNvSpPr/>
      </dsp:nvSpPr>
      <dsp:spPr>
        <a:xfrm>
          <a:off x="0" y="113487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43239-1C6B-F64B-B48B-9CFC11E2D331}">
      <dsp:nvSpPr>
        <dsp:cNvPr id="0" name=""/>
        <dsp:cNvSpPr/>
      </dsp:nvSpPr>
      <dsp:spPr>
        <a:xfrm>
          <a:off x="0" y="1134879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2. Start early &amp; go long </a:t>
          </a:r>
          <a:endParaRPr lang="en-US" sz="2600" kern="1200"/>
        </a:p>
      </dsp:txBody>
      <dsp:txXfrm>
        <a:off x="0" y="1134879"/>
        <a:ext cx="6492875" cy="567128"/>
      </dsp:txXfrm>
    </dsp:sp>
    <dsp:sp modelId="{E590B1D9-81C2-BD44-90E1-ED203ECF2F89}">
      <dsp:nvSpPr>
        <dsp:cNvPr id="0" name=""/>
        <dsp:cNvSpPr/>
      </dsp:nvSpPr>
      <dsp:spPr>
        <a:xfrm>
          <a:off x="0" y="1702007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CB096-3EF2-FB4B-AAF1-C7B961D5802E}">
      <dsp:nvSpPr>
        <dsp:cNvPr id="0" name=""/>
        <dsp:cNvSpPr/>
      </dsp:nvSpPr>
      <dsp:spPr>
        <a:xfrm>
          <a:off x="0" y="1702007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3. Calls first, paperwork (data-entry) last </a:t>
          </a:r>
          <a:endParaRPr lang="en-US" sz="2600" kern="1200"/>
        </a:p>
      </dsp:txBody>
      <dsp:txXfrm>
        <a:off x="0" y="1702007"/>
        <a:ext cx="6492875" cy="567128"/>
      </dsp:txXfrm>
    </dsp:sp>
    <dsp:sp modelId="{4A68700D-8FF3-354F-9BE6-25FC4783DF6C}">
      <dsp:nvSpPr>
        <dsp:cNvPr id="0" name=""/>
        <dsp:cNvSpPr/>
      </dsp:nvSpPr>
      <dsp:spPr>
        <a:xfrm>
          <a:off x="0" y="2269135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36DB4-C149-6842-8DAC-ABE15B601EA0}">
      <dsp:nvSpPr>
        <dsp:cNvPr id="0" name=""/>
        <dsp:cNvSpPr/>
      </dsp:nvSpPr>
      <dsp:spPr>
        <a:xfrm>
          <a:off x="0" y="2269135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4. Open strong </a:t>
          </a:r>
          <a:endParaRPr lang="en-US" sz="2600" kern="1200"/>
        </a:p>
      </dsp:txBody>
      <dsp:txXfrm>
        <a:off x="0" y="2269135"/>
        <a:ext cx="6492875" cy="567128"/>
      </dsp:txXfrm>
    </dsp:sp>
    <dsp:sp modelId="{5DF97B3A-360A-514B-B5AD-6E621215A731}">
      <dsp:nvSpPr>
        <dsp:cNvPr id="0" name=""/>
        <dsp:cNvSpPr/>
      </dsp:nvSpPr>
      <dsp:spPr>
        <a:xfrm>
          <a:off x="0" y="2836264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BE5AE-C5D4-7644-ADB1-3A9474B5255D}">
      <dsp:nvSpPr>
        <dsp:cNvPr id="0" name=""/>
        <dsp:cNvSpPr/>
      </dsp:nvSpPr>
      <dsp:spPr>
        <a:xfrm>
          <a:off x="0" y="2836264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5. Know everyone (network more) </a:t>
          </a:r>
          <a:endParaRPr lang="en-US" sz="2600" kern="1200"/>
        </a:p>
      </dsp:txBody>
      <dsp:txXfrm>
        <a:off x="0" y="2836264"/>
        <a:ext cx="6492875" cy="567128"/>
      </dsp:txXfrm>
    </dsp:sp>
    <dsp:sp modelId="{F7DB74BC-F143-3342-AF58-0AA9A42AC4FE}">
      <dsp:nvSpPr>
        <dsp:cNvPr id="0" name=""/>
        <dsp:cNvSpPr/>
      </dsp:nvSpPr>
      <dsp:spPr>
        <a:xfrm>
          <a:off x="0" y="3403392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4D647-ABD4-D44E-A58D-FC33653625F8}">
      <dsp:nvSpPr>
        <dsp:cNvPr id="0" name=""/>
        <dsp:cNvSpPr/>
      </dsp:nvSpPr>
      <dsp:spPr>
        <a:xfrm>
          <a:off x="0" y="3403392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6. Close comfortably &amp; confidently </a:t>
          </a:r>
          <a:endParaRPr lang="en-US" sz="2600" kern="1200"/>
        </a:p>
      </dsp:txBody>
      <dsp:txXfrm>
        <a:off x="0" y="3403392"/>
        <a:ext cx="6492875" cy="567128"/>
      </dsp:txXfrm>
    </dsp:sp>
    <dsp:sp modelId="{50600E27-922E-8748-9CF4-F503FC9E8C6D}">
      <dsp:nvSpPr>
        <dsp:cNvPr id="0" name=""/>
        <dsp:cNvSpPr/>
      </dsp:nvSpPr>
      <dsp:spPr>
        <a:xfrm>
          <a:off x="0" y="397052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70C34-19BB-B04F-8C3F-12546C3584E3}">
      <dsp:nvSpPr>
        <dsp:cNvPr id="0" name=""/>
        <dsp:cNvSpPr/>
      </dsp:nvSpPr>
      <dsp:spPr>
        <a:xfrm>
          <a:off x="0" y="3970520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7. Solve problems (don't share them) </a:t>
          </a:r>
          <a:endParaRPr lang="en-US" sz="2600" kern="1200"/>
        </a:p>
      </dsp:txBody>
      <dsp:txXfrm>
        <a:off x="0" y="3970520"/>
        <a:ext cx="6492875" cy="567128"/>
      </dsp:txXfrm>
    </dsp:sp>
    <dsp:sp modelId="{4187DFE4-D16B-4D42-A528-1ED63C714348}">
      <dsp:nvSpPr>
        <dsp:cNvPr id="0" name=""/>
        <dsp:cNvSpPr/>
      </dsp:nvSpPr>
      <dsp:spPr>
        <a:xfrm>
          <a:off x="0" y="4537648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812E2-2A74-F84C-94EA-30663BDEE521}">
      <dsp:nvSpPr>
        <dsp:cNvPr id="0" name=""/>
        <dsp:cNvSpPr/>
      </dsp:nvSpPr>
      <dsp:spPr>
        <a:xfrm>
          <a:off x="0" y="4537648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8. Evaluate your personal sales value.</a:t>
          </a:r>
          <a:endParaRPr lang="en-US" sz="2600" kern="1200"/>
        </a:p>
      </dsp:txBody>
      <dsp:txXfrm>
        <a:off x="0" y="4537648"/>
        <a:ext cx="6492875" cy="56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7ECC-0A30-B245-8619-3DFBFAE89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DCE8C-26CA-D24A-81D3-A0F3667D7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4FB7B-175D-5D4D-8E9D-F6566BD9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8D2C6-E2FF-F142-8D7C-A55DB45F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AECE9-124B-5D42-A0F2-3CA9CD3F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5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CBC0-7108-CA41-AFAD-2E190A29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A3E8A-F360-4D41-92F0-DFA65854C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BCC1A-D217-804D-A288-3A185AF5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D70B-6544-2B46-9FE1-7A2CCF44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0AC70-4C3A-2B4C-98AF-9D8141FF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548445-D164-7845-839A-30871824B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BA956-3CB0-504D-8D5E-F1729F796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067F9-FBCE-C34E-935A-4D5CABF4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147F4-616F-744E-98AF-5EB207BE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3E3E9-EC91-524C-B3BC-01D87D1F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5B95-B65B-4B4E-8061-314C2FF1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4F43-D0E2-AA4F-AF1F-198A695B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DCBA4-86B1-EE4B-930F-DA73A2F5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E27A3-CAD3-1946-90F6-1D74E9F0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A5020-A4FF-3C4D-A667-39ACCEDC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5CEA-0C13-D849-BB31-0EFB223C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42D84-E1E1-1440-A11A-DAE109B2B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E54D-1D59-1145-A624-4A59BD07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F09EF-A4FE-2447-ABFA-6D21FA60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16824-C401-8340-94E8-E1D1DA8C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7D6B-0ABB-1D45-94F0-6A3B507B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726D-D30F-DD40-8764-51B57C71A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C449E-195A-0B4D-A1DF-D4B513E1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23177-BD60-194D-B7F4-D17837FC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548CC-9919-1848-A043-A4780310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D744C-413A-304E-87A1-730379BC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9F57-E9B0-644E-98F3-A2A2845F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4CA35-FE70-044E-AA76-7A1784AA2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1B658-37D1-5F4B-AD58-C76B6E0BE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D0CAB-319C-884B-A476-1DA7ECE30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7D6C8-C5DC-BB4D-ABB5-85D2B8140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E50FE-B217-744A-B6A0-BAAF855D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4308-DD4C-A742-854C-DFA33097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CA350-F28A-7D41-8016-87F7279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1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57F5-57F0-4840-8980-AAC01065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873F1-CE81-8B41-9A2E-30509B66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DDBAD-B7CB-E343-BE64-F0D5E08C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B4049-2AD5-1F4D-B3FF-84F150E5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F897F-6CAA-9049-9A28-D6A91930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9F565-D7D6-3548-9EDB-9AF6F500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8DB42-D5ED-DC4A-B187-D26C4620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6C1C-4293-2F41-8811-B31F6CFB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826E4-74D8-7A44-B6E5-83199A98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8258F-43E9-3B40-B7D9-9EE194784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87DEE-6767-2E47-8E00-08D6DAB0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76880-6AA9-F347-840C-5057C63B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D4489-AA21-6844-981E-EF039C09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0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8AC8-86DF-3B45-8D6C-190A0B7A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AE9FA-8026-5B43-8FF6-733B85FC2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41DFA-9C73-214A-8588-F157ED246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4BB7A-71B7-DC42-82E9-A83A3EAB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E1A09-1A19-3043-ABFE-38018B37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DED9E-E9CB-B94B-994A-19A82FE0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2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4C73F-694D-314C-B71A-A9CADFE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EDD69-A679-8541-9073-F1B1CDB60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D0569-A10D-7F49-9B31-B1D374879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EA00-3489-EC43-B667-01162E0D0EE3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7B46-B5AB-4242-B356-8F105680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0E8F5-374A-8E46-A56D-6F84A7E7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F3BE-99FD-B947-9812-C9E89678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0178-EC90-425D-A31C-E60820E0A0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9FD13-8387-C04F-840A-76D601425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Be Sales Tough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FBCC3-7C50-F84A-8A76-92CD3508A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Roy Newey September 2020 ©</a:t>
            </a:r>
          </a:p>
        </p:txBody>
      </p:sp>
    </p:spTree>
    <p:extLst>
      <p:ext uri="{BB962C8B-B14F-4D97-AF65-F5344CB8AC3E}">
        <p14:creationId xmlns:p14="http://schemas.microsoft.com/office/powerpoint/2010/main" val="5441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3372A0-D17C-A44E-BB74-94A2822F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Be Sales Tough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026B17-DDB4-4801-845E-B6EAEC9E9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42131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37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Macintosh PowerPoint</Application>
  <PresentationFormat>Widescreen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Be Sales Tough</vt:lpstr>
      <vt:lpstr>Be Sales Tough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Sales Tough</dc:title>
  <dc:creator>Roy Newey</dc:creator>
  <cp:lastModifiedBy>Roy Newey</cp:lastModifiedBy>
  <cp:revision>1</cp:revision>
  <dcterms:created xsi:type="dcterms:W3CDTF">2020-09-06T09:31:58Z</dcterms:created>
  <dcterms:modified xsi:type="dcterms:W3CDTF">2020-09-06T09:33:09Z</dcterms:modified>
</cp:coreProperties>
</file>