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9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EA5E6-E90C-F84B-BBD0-C203E2984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E0651-A284-7246-8148-AFC4F29E7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D6D53-98ED-D745-97BC-6770B902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450F4-6F8A-3F49-A885-36720724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4CEA8-879E-9647-BB1D-07FF31B2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AD4A7-58D7-F645-98AC-6C40ED74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9CD5C-BC1D-854B-B958-632A36ED0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26D2D-EBE8-CA45-86F7-DF82DE12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CF19F-A487-5E49-966D-CA89A0329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30B14-B30E-9A46-AA71-CF9B8B26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6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4674F5-AC61-AC47-A17B-0AE25FB9D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3D05C-44C2-D249-8265-806FF5029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9B069-A07E-A840-A00F-A8DE1B65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3CA83-0422-C447-9E15-5AEF3220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E3E70-1F1F-FD47-9FD1-720AD077A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7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8BF48-5D29-9245-A33A-2A6737FEE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33D94-3A45-ED49-8AB5-0EDAD1B8C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AA4DF-732B-9B4C-866E-C3B39066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2E36A-4493-F141-BF6B-73882975D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456D5-D181-F94F-9F53-6EA0C95F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9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059FD-FDC6-AE43-818D-789E13B03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1CF30-1D41-6440-A917-3D660C5D6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F461E-418C-8F4A-BC55-6F3C60A4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9FC92-2426-CA44-A912-C142B474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FBF3F-DD55-CC49-9634-B2D0B7E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0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58F4E-7808-5D44-84FB-75547236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29697-3670-5748-9DCA-4B3ACB1551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87CFC-66D2-6E42-AEF3-60784BB71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EF4D7-AD67-CF4F-9363-01D1ED7C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0E9AC-11A5-C647-892A-FCC215B05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8FAB4-77E0-444B-A27F-7BEBE8360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12FE-9FB1-8746-A48A-68101CCD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ECE28-1BD6-3343-9626-F9B24C616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378F4-17C0-D742-94BC-80F2711F4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5A0CEF-DCC4-CC43-B11A-B0A9B8458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90C33-822A-CB44-B3AF-00C788C651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3B217-6F04-1D4F-8BB1-7F27D97A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9748F2-A7DA-F242-BDF1-369872B76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847800-E5A8-4F44-8A65-A26DC1E5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C077-A4A6-0044-9F2F-457CCD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477D8D-865B-9446-95CD-D66602DD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23F2F-861A-B74F-81E4-8DD8812B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47ABE0-004E-7048-9192-33C2500B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6324FD-020C-704F-8B66-F3DF6DA35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BD146-A1A8-2349-8143-A6F4410D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A7BBC-2FAC-FF43-8000-F8CFF7412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3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1104F-CC46-2C4B-B142-95321CAC1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C0AF0-D649-BB40-B5CB-088BAE85D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54036-5D46-B049-894E-EE0100B28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FD1F8-0A8F-BF44-85B8-C2F85E81C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E5A27-3DD6-0148-B7B3-342E9BEB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03BA5-4341-604D-8EDC-85E6F449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7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3D219-A170-1B43-A44E-59575F4F8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660D1C-2F31-6D4A-A4ED-FD9686AD5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C298F-7D02-E54A-904F-CC34E99F9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D30C5-AFCB-6E42-971C-5CB1AAC3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2CF0-880B-DA4B-90BC-4CC19536C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4AEDB-3F21-294B-90BB-B30F3D4F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69908B-2880-0542-8ACD-2E470A204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5B9C1-CF1E-2F49-A372-E6E3B0E23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98EAE-88EA-8C47-9A19-C7881ABD9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77122-BE64-1D42-B756-2A4BE5CAD290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74B80-B28C-094D-98F4-92D725451B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78B72-A5E7-8C4F-849A-9B39C6F7F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7956C-3099-E841-A68B-92720E7D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0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9EE8D-7103-4C41-9800-37E60E182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100"/>
              <a:t>Sales Behaviours </a:t>
            </a:r>
            <a:br>
              <a:rPr lang="en-US" sz="5100"/>
            </a:br>
            <a:r>
              <a:rPr lang="en-US" sz="5100"/>
              <a:t>During the Sales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4E095-C76A-624E-A6FB-48754D100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/>
              <a:t>Roy Newey September 2020 ©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C2CF49-7E15-4870-A86D-D9E213C2F4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01" r="35964" b="-1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39129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A57295-2710-4920-B99A-4D1FA03A6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067929-4D33-4306-9E2F-67C49CDDB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400" y="465745"/>
            <a:ext cx="11125200" cy="5639435"/>
          </a:xfrm>
          <a:prstGeom prst="rect">
            <a:avLst/>
          </a:prstGeom>
          <a:solidFill>
            <a:schemeClr val="tx1">
              <a:alpha val="9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45BBD-8DE8-C64D-B62D-7A0A9EDF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582" y="894025"/>
            <a:ext cx="3494362" cy="4782873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The Sales Process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18C93-35A3-EF45-AAF4-5417ECA31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894027"/>
            <a:ext cx="6699504" cy="47828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GB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bg1"/>
                </a:solidFill>
              </a:rPr>
              <a:t>Prospect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Interview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	Analyse needs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		Present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			Negotiate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				Close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						Service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011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80E0C-511C-4844-8B1D-BD7592EF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n-GB" sz="3700" b="1">
                <a:latin typeface="Lato"/>
              </a:rPr>
              <a:t>Throughout the sales process, the salesperson should be continually….</a:t>
            </a:r>
            <a:endParaRPr lang="en-US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3E11-9DB6-EF4B-86DB-A04280622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2200" dirty="0">
                <a:solidFill>
                  <a:schemeClr val="bg1"/>
                </a:solidFill>
                <a:latin typeface="Lato"/>
              </a:rPr>
              <a:t>Enthusiastic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Positively expectant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Asking questions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Listening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Qualifying the opportunity (for both parties)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8753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C4050C-F761-1C40-8F29-36D116CC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n-GB" sz="3700" b="1">
                <a:latin typeface="Lato"/>
              </a:rPr>
              <a:t>Throughout the sales process, the salesperson should be continually….</a:t>
            </a:r>
            <a:endParaRPr lang="en-US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DE1F-2362-3D42-9F75-C8C38F32C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pPr marL="0" indent="0" fontAlgn="base">
              <a:lnSpc>
                <a:spcPct val="200000"/>
              </a:lnSpc>
              <a:buNone/>
            </a:pPr>
            <a:r>
              <a:rPr lang="en-GB" sz="2200" dirty="0">
                <a:solidFill>
                  <a:schemeClr val="bg1"/>
                </a:solidFill>
                <a:latin typeface="Lato"/>
              </a:rPr>
              <a:t>Discovering needs and wants (what’s in it for them)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Building rapport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Establishing trust</a:t>
            </a:r>
          </a:p>
          <a:p>
            <a:pPr marL="0" indent="0" fontAlgn="base">
              <a:lnSpc>
                <a:spcPct val="200000"/>
              </a:lnSpc>
              <a:buNone/>
            </a:pPr>
            <a:r>
              <a:rPr lang="en-GB" sz="2200" dirty="0">
                <a:solidFill>
                  <a:schemeClr val="bg1"/>
                </a:solidFill>
                <a:latin typeface="Lato"/>
              </a:rPr>
              <a:t>Developing credibility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Developing a valuable relationship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Addressing objections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955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1879B-9842-0B4B-914D-C6AB58FF7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n-GB" sz="3700" b="1">
                <a:latin typeface="Lato"/>
              </a:rPr>
              <a:t>Throughout the sales process, the salesperson should be continually….</a:t>
            </a:r>
            <a:endParaRPr lang="en-US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5EC22-228C-2A45-9114-C2C297438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2200" dirty="0">
                <a:solidFill>
                  <a:schemeClr val="bg1"/>
                </a:solidFill>
                <a:latin typeface="Lato"/>
              </a:rPr>
              <a:t>Planning next action steps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Confirming understanding (for both parties)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Asking for referrals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Seeking additional opportunities to serve and sell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Evaluating responses and results (positive/ negative)</a:t>
            </a:r>
            <a:br>
              <a:rPr lang="en-GB" sz="2200" dirty="0">
                <a:solidFill>
                  <a:schemeClr val="bg1"/>
                </a:solidFill>
                <a:latin typeface="Lato"/>
              </a:rPr>
            </a:br>
            <a:r>
              <a:rPr lang="en-GB" sz="2200" dirty="0">
                <a:solidFill>
                  <a:schemeClr val="bg1"/>
                </a:solidFill>
                <a:latin typeface="Lato"/>
              </a:rPr>
              <a:t>Affirming decisions (minimizing buyer’s remorse)</a:t>
            </a:r>
            <a:endParaRPr lang="en-US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2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9505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93178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49B3C66-D3E5-3F48-B226-BFAF131A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414" y="1270007"/>
            <a:ext cx="5845097" cy="4317987"/>
          </a:xfrm>
        </p:spPr>
        <p:txBody>
          <a:bodyPr anchor="ctr">
            <a:normAutofit/>
          </a:bodyPr>
          <a:lstStyle/>
          <a:p>
            <a:pPr algn="r"/>
            <a:r>
              <a:rPr lang="en-US" sz="5000" dirty="0">
                <a:solidFill>
                  <a:schemeClr val="bg1"/>
                </a:solidFill>
              </a:rPr>
              <a:t>Sales Process</a:t>
            </a:r>
            <a:br>
              <a:rPr lang="en-US" sz="5000" dirty="0">
                <a:solidFill>
                  <a:schemeClr val="bg1"/>
                </a:solidFill>
              </a:rPr>
            </a:br>
            <a:r>
              <a:rPr lang="en-US" sz="5000" dirty="0">
                <a:solidFill>
                  <a:schemeClr val="bg1"/>
                </a:solidFill>
              </a:rPr>
              <a:t>+</a:t>
            </a:r>
            <a:br>
              <a:rPr lang="en-US" sz="5000" dirty="0">
                <a:solidFill>
                  <a:schemeClr val="bg1"/>
                </a:solidFill>
              </a:rPr>
            </a:br>
            <a:r>
              <a:rPr lang="en-US" sz="5000" dirty="0">
                <a:solidFill>
                  <a:schemeClr val="bg1"/>
                </a:solidFill>
              </a:rPr>
              <a:t>Sales Process Behaviours</a:t>
            </a:r>
            <a:br>
              <a:rPr lang="en-US" sz="5000" dirty="0">
                <a:solidFill>
                  <a:schemeClr val="bg1"/>
                </a:solidFill>
              </a:rPr>
            </a:br>
            <a:r>
              <a:rPr lang="en-US" sz="5000" dirty="0">
                <a:solidFill>
                  <a:schemeClr val="bg1"/>
                </a:solidFill>
              </a:rPr>
              <a:t>=</a:t>
            </a:r>
            <a:br>
              <a:rPr lang="en-US" sz="5000" dirty="0">
                <a:solidFill>
                  <a:schemeClr val="bg1"/>
                </a:solidFill>
              </a:rPr>
            </a:br>
            <a:r>
              <a:rPr lang="en-US" sz="5000" dirty="0">
                <a:solidFill>
                  <a:schemeClr val="bg1"/>
                </a:solidFill>
              </a:rPr>
              <a:t>Sales Success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5A3E31-0A70-254B-A896-7B8F97091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2278" y="2251873"/>
            <a:ext cx="3681454" cy="2354256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Thanks</a:t>
            </a:r>
          </a:p>
          <a:p>
            <a:pPr algn="l"/>
            <a:r>
              <a:rPr lang="en-US" dirty="0"/>
              <a:t>Roy Newey</a:t>
            </a:r>
          </a:p>
        </p:txBody>
      </p:sp>
    </p:spTree>
    <p:extLst>
      <p:ext uri="{BB962C8B-B14F-4D97-AF65-F5344CB8AC3E}">
        <p14:creationId xmlns:p14="http://schemas.microsoft.com/office/powerpoint/2010/main" val="104096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186</Words>
  <Application>Microsoft Macintosh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Lato</vt:lpstr>
      <vt:lpstr>Office Theme</vt:lpstr>
      <vt:lpstr>Sales Behaviours  During the Sales Process</vt:lpstr>
      <vt:lpstr>The Sales Process</vt:lpstr>
      <vt:lpstr>Throughout the sales process, the salesperson should be continually….</vt:lpstr>
      <vt:lpstr>Throughout the sales process, the salesperson should be continually….</vt:lpstr>
      <vt:lpstr>Throughout the sales process, the salesperson should be continually….</vt:lpstr>
      <vt:lpstr>Sales Process + Sales Process Behaviours = Sales Success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Behaviours  During the Sales Process</dc:title>
  <dc:creator>Roy Newey</dc:creator>
  <cp:lastModifiedBy>Roy Newey</cp:lastModifiedBy>
  <cp:revision>1</cp:revision>
  <dcterms:created xsi:type="dcterms:W3CDTF">2020-09-06T19:14:11Z</dcterms:created>
  <dcterms:modified xsi:type="dcterms:W3CDTF">2020-09-06T19:17:01Z</dcterms:modified>
</cp:coreProperties>
</file>