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an, Can’t, Will, Won’t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Can, Can’t, Will, Won’t</a:t>
            </a:r>
          </a:p>
        </p:txBody>
      </p:sp>
      <p:sp>
        <p:nvSpPr>
          <p:cNvPr id="120" name="Roy Newey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Roy Newey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Line"/>
          <p:cNvSpPr/>
          <p:nvPr/>
        </p:nvSpPr>
        <p:spPr>
          <a:xfrm>
            <a:off x="1215892" y="4780557"/>
            <a:ext cx="9957210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3" name="Line"/>
          <p:cNvSpPr/>
          <p:nvPr/>
        </p:nvSpPr>
        <p:spPr>
          <a:xfrm flipV="1">
            <a:off x="6467937" y="421481"/>
            <a:ext cx="1" cy="871815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4" name="Won’t"/>
          <p:cNvSpPr txBox="1"/>
          <p:nvPr/>
        </p:nvSpPr>
        <p:spPr>
          <a:xfrm>
            <a:off x="9016415" y="493002"/>
            <a:ext cx="864770" cy="43639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Won’t</a:t>
            </a:r>
          </a:p>
        </p:txBody>
      </p:sp>
      <p:sp>
        <p:nvSpPr>
          <p:cNvPr id="125" name="Will"/>
          <p:cNvSpPr txBox="1"/>
          <p:nvPr/>
        </p:nvSpPr>
        <p:spPr>
          <a:xfrm>
            <a:off x="3071236" y="264402"/>
            <a:ext cx="580061" cy="43639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Will</a:t>
            </a:r>
          </a:p>
        </p:txBody>
      </p:sp>
      <p:sp>
        <p:nvSpPr>
          <p:cNvPr id="126" name="Can’t"/>
          <p:cNvSpPr txBox="1"/>
          <p:nvPr/>
        </p:nvSpPr>
        <p:spPr>
          <a:xfrm>
            <a:off x="515683" y="6436602"/>
            <a:ext cx="797434" cy="43639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Can’t</a:t>
            </a:r>
          </a:p>
        </p:txBody>
      </p:sp>
      <p:sp>
        <p:nvSpPr>
          <p:cNvPr id="127" name="Can"/>
          <p:cNvSpPr txBox="1"/>
          <p:nvPr/>
        </p:nvSpPr>
        <p:spPr>
          <a:xfrm>
            <a:off x="319125" y="1957735"/>
            <a:ext cx="631750" cy="436396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Can</a:t>
            </a:r>
          </a:p>
        </p:txBody>
      </p:sp>
      <p:sp>
        <p:nvSpPr>
          <p:cNvPr id="128" name="Star"/>
          <p:cNvSpPr/>
          <p:nvPr/>
        </p:nvSpPr>
        <p:spPr>
          <a:xfrm>
            <a:off x="3054770" y="2247900"/>
            <a:ext cx="1328627" cy="1263599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9" name="Attitude"/>
          <p:cNvSpPr txBox="1"/>
          <p:nvPr/>
        </p:nvSpPr>
        <p:spPr>
          <a:xfrm>
            <a:off x="8816035" y="2345586"/>
            <a:ext cx="126553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Attitude</a:t>
            </a:r>
          </a:p>
        </p:txBody>
      </p:sp>
      <p:sp>
        <p:nvSpPr>
          <p:cNvPr id="130" name="Training"/>
          <p:cNvSpPr txBox="1"/>
          <p:nvPr/>
        </p:nvSpPr>
        <p:spPr>
          <a:xfrm>
            <a:off x="2964343" y="6754470"/>
            <a:ext cx="127101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Training</a:t>
            </a:r>
          </a:p>
        </p:txBody>
      </p:sp>
      <p:sp>
        <p:nvSpPr>
          <p:cNvPr id="131" name="Arrow"/>
          <p:cNvSpPr/>
          <p:nvPr/>
        </p:nvSpPr>
        <p:spPr>
          <a:xfrm>
            <a:off x="8017933" y="6049617"/>
            <a:ext cx="1812727" cy="1360157"/>
          </a:xfrm>
          <a:prstGeom prst="rightArrow">
            <a:avLst>
              <a:gd name="adj1" fmla="val 32000"/>
              <a:gd name="adj2" fmla="val 64000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2" name="Exit"/>
          <p:cNvSpPr txBox="1"/>
          <p:nvPr/>
        </p:nvSpPr>
        <p:spPr>
          <a:xfrm>
            <a:off x="8552479" y="7897470"/>
            <a:ext cx="66141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Exit</a:t>
            </a:r>
          </a:p>
        </p:txBody>
      </p:sp>
      <p:sp>
        <p:nvSpPr>
          <p:cNvPr id="133" name="Line"/>
          <p:cNvSpPr/>
          <p:nvPr/>
        </p:nvSpPr>
        <p:spPr>
          <a:xfrm flipH="1">
            <a:off x="5386784" y="3691665"/>
            <a:ext cx="3559691" cy="267493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4" name="Line"/>
          <p:cNvSpPr/>
          <p:nvPr/>
        </p:nvSpPr>
        <p:spPr>
          <a:xfrm flipV="1">
            <a:off x="3644411" y="3422576"/>
            <a:ext cx="1" cy="32029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Macintosh PowerPoint</Application>
  <PresentationFormat>Custom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Can, Can’t, Will, Won’t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Can, Can’t, Will, Won’t</dc:title>
  <cp:lastModifiedBy>Tom Newey</cp:lastModifiedBy>
  <cp:revision>1</cp:revision>
  <dcterms:modified xsi:type="dcterms:W3CDTF">2020-09-05T21:48:55Z</dcterms:modified>
</cp:coreProperties>
</file>