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104" d="100"/>
          <a:sy n="104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BA024-475A-BE41-8EC1-630EDAFBFE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37BAD8-27A8-A042-9646-AFD62DF541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5D0F8-AF93-6745-8C2A-D51F547DC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83F7-2AA5-0043-81D6-A53572B14E47}" type="datetimeFigureOut">
              <a:rPr lang="en-US" smtClean="0"/>
              <a:t>8/22/20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80E8E8-82E0-5742-84FE-C6DE77E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0CA46-A624-FC41-A331-D0736EFBB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AE25A-BC2B-F340-8E11-EB308E455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059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CD2EC-6F10-6643-87DD-3079D6C78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ECBB6F-9B57-6248-8623-AD847478BA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088525-39EF-2148-B50D-4637BB1ED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83F7-2AA5-0043-81D6-A53572B14E47}" type="datetimeFigureOut">
              <a:rPr lang="en-US" smtClean="0"/>
              <a:t>8/22/20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7D6B5E-0804-4C43-8B20-0E53A5476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B82011-0C77-8847-A048-67B5EA810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AE25A-BC2B-F340-8E11-EB308E455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0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05E5D4-67AD-6248-878D-AAFE67B848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F4221B-1898-3145-BC2F-3D147487A9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93E19-BAF4-A642-BAFD-5F2A501C5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83F7-2AA5-0043-81D6-A53572B14E47}" type="datetimeFigureOut">
              <a:rPr lang="en-US" smtClean="0"/>
              <a:t>8/22/20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33A3BA-4884-B840-9470-0471BAA80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42087-22C7-FD44-8527-B5E6D9B36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AE25A-BC2B-F340-8E11-EB308E455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048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195387" y="453780"/>
            <a:ext cx="161740" cy="165101"/>
          </a:xfrm>
          <a:prstGeom prst="rect">
            <a:avLst/>
          </a:prstGeom>
        </p:spPr>
        <p:txBody>
          <a:bodyPr lIns="0" tIns="0" rIns="0" bIns="0" anchor="ctr"/>
          <a:lstStyle>
            <a:lvl1pPr defTabSz="914217">
              <a:defRPr sz="110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5119835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C284E-5EE2-2240-A638-D2EA6A0B4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1049A-F42F-9445-9B22-0605E174F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E9C74-FD11-AF4B-8261-0F6617A7A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83F7-2AA5-0043-81D6-A53572B14E47}" type="datetimeFigureOut">
              <a:rPr lang="en-US" smtClean="0"/>
              <a:t>8/22/20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6F03AC-B47D-A843-BEA4-7DBBDA576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BB01F-6BC1-6F4A-AD6D-8343A3954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AE25A-BC2B-F340-8E11-EB308E455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473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EFD29-D422-5146-9D1D-FF09349D9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889C89-301A-D845-A7A2-209877F9D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B07CD6-BEFB-1B43-BFD9-394E5D696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83F7-2AA5-0043-81D6-A53572B14E47}" type="datetimeFigureOut">
              <a:rPr lang="en-US" smtClean="0"/>
              <a:t>8/22/20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909B-F79F-704B-B9F6-CB1E5379C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61BCF-2238-C043-8AFD-CDD2B9B21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AE25A-BC2B-F340-8E11-EB308E455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178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D6095-43E4-984F-8A14-BFF3EC012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2CA14-4112-B641-A945-1EF3E1D4CD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5521B5-3D3F-4D49-B16E-7FFA18F033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003A0D-CE8C-0B47-8241-C64C221CB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83F7-2AA5-0043-81D6-A53572B14E47}" type="datetimeFigureOut">
              <a:rPr lang="en-US" smtClean="0"/>
              <a:t>8/22/20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6AD774-9F6D-274E-83A7-EC63FF16D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325688-2A01-854E-9251-02B424FC3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AE25A-BC2B-F340-8E11-EB308E455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61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F2DFB-D997-3542-A53B-F1446412B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3F3D4B-D865-7D44-B5E3-48C513977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5DFBA0-58F1-3F4C-AD05-1ECEB5130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340EDB-38F2-BF4E-856D-B9AB95FBCC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41DB54-1196-B44A-A29B-06FBC5DD42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F2EE4A-0937-1945-9637-D43E25801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83F7-2AA5-0043-81D6-A53572B14E47}" type="datetimeFigureOut">
              <a:rPr lang="en-US" smtClean="0"/>
              <a:t>8/22/20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24CE43-9905-234A-AFD9-70EFBB9B2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4F70D5-1FB5-0043-AB8D-7B572C41E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AE25A-BC2B-F340-8E11-EB308E455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722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18DA6-DBC2-0342-A1ED-0DB2FD488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A6E7F5-147F-6D4C-893B-D3FE3588E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83F7-2AA5-0043-81D6-A53572B14E47}" type="datetimeFigureOut">
              <a:rPr lang="en-US" smtClean="0"/>
              <a:t>8/22/20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D36F71-F079-9F41-900A-2CF14DFD6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8BB0DD-A053-8C4B-AF3F-FD8A08EA3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AE25A-BC2B-F340-8E11-EB308E455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692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F264C9-E44D-9042-81C1-5320469FB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83F7-2AA5-0043-81D6-A53572B14E47}" type="datetimeFigureOut">
              <a:rPr lang="en-US" smtClean="0"/>
              <a:t>8/22/20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0409FD-98E6-E446-82E8-8AD931571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195A1E-E7EC-8542-8001-74DE5112B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AE25A-BC2B-F340-8E11-EB308E455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049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71987-3822-134D-93CB-56BD6777C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B5AB37-A21A-FF46-BA50-07FC3C8D4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9A225A-08FF-2043-AF59-DDC846C04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A1C3DD-BEAD-3245-867B-2C3BA80E6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83F7-2AA5-0043-81D6-A53572B14E47}" type="datetimeFigureOut">
              <a:rPr lang="en-US" smtClean="0"/>
              <a:t>8/22/20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0162F4-0BD7-6546-9BF9-8722C37B3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74C3A9-0EBB-6843-930D-6FC1F6682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AE25A-BC2B-F340-8E11-EB308E455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41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A808A-52E6-EF4D-A5CB-6B8FC7CB1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9E183C-F333-824E-9926-8EECC2F8E4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65AC4A-925A-CC47-BDFB-D02C656B3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A3582E-2B04-694D-9C58-3DB36FBBC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83F7-2AA5-0043-81D6-A53572B14E47}" type="datetimeFigureOut">
              <a:rPr lang="en-US" smtClean="0"/>
              <a:t>8/22/20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959CD1-7C3C-F449-BB35-22B0D93AC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2352DA-EB3E-C943-A165-BF6296CC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AE25A-BC2B-F340-8E11-EB308E455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517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A43930-A54C-D24F-878A-F972EAEE7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46D6C7-D220-334B-9ED0-53BF9B171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C0B986-1D85-7345-A807-AFD6AD06D1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C83F7-2AA5-0043-81D6-A53572B14E47}" type="datetimeFigureOut">
              <a:rPr lang="en-US" smtClean="0"/>
              <a:t>8/22/20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D8F02-135B-4E40-BF43-2E04DBEDF8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C16FF-EB4A-A340-817E-95C93AA1BE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AE25A-BC2B-F340-8E11-EB308E455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163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"/>
          <p:cNvSpPr/>
          <p:nvPr/>
        </p:nvSpPr>
        <p:spPr>
          <a:xfrm>
            <a:off x="2431280" y="2267219"/>
            <a:ext cx="2072545" cy="20725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0804"/>
                </a:moveTo>
                <a:cubicBezTo>
                  <a:pt x="21600" y="16771"/>
                  <a:pt x="16767" y="21600"/>
                  <a:pt x="10804" y="21600"/>
                </a:cubicBezTo>
                <a:cubicBezTo>
                  <a:pt x="4837" y="21600"/>
                  <a:pt x="0" y="16771"/>
                  <a:pt x="0" y="10804"/>
                </a:cubicBezTo>
                <a:cubicBezTo>
                  <a:pt x="0" y="4837"/>
                  <a:pt x="4837" y="0"/>
                  <a:pt x="10804" y="0"/>
                </a:cubicBezTo>
                <a:cubicBezTo>
                  <a:pt x="16767" y="0"/>
                  <a:pt x="21600" y="4837"/>
                  <a:pt x="21600" y="10804"/>
                </a:cubicBezTo>
              </a:path>
            </a:pathLst>
          </a:custGeom>
          <a:solidFill>
            <a:srgbClr val="0E80C9"/>
          </a:solidFill>
          <a:ln w="12700">
            <a:miter lim="400000"/>
          </a:ln>
        </p:spPr>
        <p:txBody>
          <a:bodyPr lIns="22860" rIns="22860" anchor="ctr"/>
          <a:lstStyle/>
          <a:p>
            <a:pPr defTabSz="914217">
              <a:defRPr sz="6400">
                <a:solidFill>
                  <a:srgbClr val="737572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3200"/>
          </a:p>
        </p:txBody>
      </p:sp>
      <p:sp>
        <p:nvSpPr>
          <p:cNvPr id="231" name="Shape"/>
          <p:cNvSpPr/>
          <p:nvPr/>
        </p:nvSpPr>
        <p:spPr>
          <a:xfrm>
            <a:off x="2431280" y="2267219"/>
            <a:ext cx="2072545" cy="20725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4" y="0"/>
                </a:moveTo>
                <a:cubicBezTo>
                  <a:pt x="4837" y="0"/>
                  <a:pt x="0" y="4837"/>
                  <a:pt x="0" y="10804"/>
                </a:cubicBezTo>
                <a:cubicBezTo>
                  <a:pt x="0" y="16771"/>
                  <a:pt x="4837" y="21600"/>
                  <a:pt x="10804" y="21600"/>
                </a:cubicBezTo>
                <a:cubicBezTo>
                  <a:pt x="16767" y="21600"/>
                  <a:pt x="21600" y="16771"/>
                  <a:pt x="21600" y="10804"/>
                </a:cubicBezTo>
                <a:cubicBezTo>
                  <a:pt x="21600" y="4837"/>
                  <a:pt x="16767" y="0"/>
                  <a:pt x="10804" y="0"/>
                </a:cubicBezTo>
                <a:close/>
                <a:moveTo>
                  <a:pt x="10804" y="1976"/>
                </a:moveTo>
                <a:cubicBezTo>
                  <a:pt x="15668" y="1976"/>
                  <a:pt x="19628" y="5937"/>
                  <a:pt x="19628" y="10804"/>
                </a:cubicBezTo>
                <a:cubicBezTo>
                  <a:pt x="19628" y="15672"/>
                  <a:pt x="15668" y="19628"/>
                  <a:pt x="10804" y="19628"/>
                </a:cubicBezTo>
                <a:cubicBezTo>
                  <a:pt x="5932" y="19628"/>
                  <a:pt x="1972" y="15672"/>
                  <a:pt x="1972" y="10804"/>
                </a:cubicBezTo>
                <a:cubicBezTo>
                  <a:pt x="1972" y="5937"/>
                  <a:pt x="5932" y="1976"/>
                  <a:pt x="10804" y="1976"/>
                </a:cubicBezTo>
                <a:close/>
              </a:path>
            </a:pathLst>
          </a:custGeom>
          <a:solidFill>
            <a:srgbClr val="0B6097"/>
          </a:solidFill>
          <a:ln w="12700">
            <a:miter lim="400000"/>
          </a:ln>
        </p:spPr>
        <p:txBody>
          <a:bodyPr lIns="22860" rIns="22860" anchor="ctr"/>
          <a:lstStyle/>
          <a:p>
            <a:pPr defTabSz="914217">
              <a:defRPr sz="6400">
                <a:solidFill>
                  <a:srgbClr val="737572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3200"/>
          </a:p>
        </p:txBody>
      </p:sp>
      <p:sp>
        <p:nvSpPr>
          <p:cNvPr id="232" name="Circle"/>
          <p:cNvSpPr/>
          <p:nvPr/>
        </p:nvSpPr>
        <p:spPr>
          <a:xfrm>
            <a:off x="4114755" y="3075730"/>
            <a:ext cx="2072545" cy="2072545"/>
          </a:xfrm>
          <a:prstGeom prst="ellipse">
            <a:avLst/>
          </a:prstGeom>
          <a:solidFill>
            <a:srgbClr val="119CF4"/>
          </a:solidFill>
          <a:ln w="12700">
            <a:miter lim="400000"/>
          </a:ln>
        </p:spPr>
        <p:txBody>
          <a:bodyPr lIns="22860" rIns="22860" anchor="ctr"/>
          <a:lstStyle/>
          <a:p>
            <a:pPr defTabSz="914217">
              <a:defRPr sz="6400">
                <a:solidFill>
                  <a:srgbClr val="737572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3200"/>
          </a:p>
        </p:txBody>
      </p:sp>
      <p:sp>
        <p:nvSpPr>
          <p:cNvPr id="233" name="Shape"/>
          <p:cNvSpPr/>
          <p:nvPr/>
        </p:nvSpPr>
        <p:spPr>
          <a:xfrm>
            <a:off x="4114755" y="3075730"/>
            <a:ext cx="2072545" cy="20725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2" y="0"/>
                </a:moveTo>
                <a:cubicBezTo>
                  <a:pt x="4834" y="0"/>
                  <a:pt x="0" y="4837"/>
                  <a:pt x="0" y="10800"/>
                </a:cubicBezTo>
                <a:cubicBezTo>
                  <a:pt x="0" y="16763"/>
                  <a:pt x="4834" y="21600"/>
                  <a:pt x="10802" y="21600"/>
                </a:cubicBezTo>
                <a:cubicBezTo>
                  <a:pt x="16770" y="21600"/>
                  <a:pt x="21600" y="16763"/>
                  <a:pt x="21600" y="10800"/>
                </a:cubicBezTo>
                <a:cubicBezTo>
                  <a:pt x="21600" y="4837"/>
                  <a:pt x="16770" y="0"/>
                  <a:pt x="10802" y="0"/>
                </a:cubicBezTo>
                <a:close/>
                <a:moveTo>
                  <a:pt x="10802" y="1972"/>
                </a:moveTo>
                <a:cubicBezTo>
                  <a:pt x="15675" y="1972"/>
                  <a:pt x="19632" y="5932"/>
                  <a:pt x="19632" y="10800"/>
                </a:cubicBezTo>
                <a:cubicBezTo>
                  <a:pt x="19632" y="15668"/>
                  <a:pt x="15675" y="19628"/>
                  <a:pt x="10802" y="19628"/>
                </a:cubicBezTo>
                <a:cubicBezTo>
                  <a:pt x="5933" y="19628"/>
                  <a:pt x="1972" y="15668"/>
                  <a:pt x="1972" y="10800"/>
                </a:cubicBezTo>
                <a:cubicBezTo>
                  <a:pt x="1972" y="5932"/>
                  <a:pt x="5933" y="1972"/>
                  <a:pt x="10802" y="1972"/>
                </a:cubicBezTo>
                <a:close/>
              </a:path>
            </a:pathLst>
          </a:custGeom>
          <a:solidFill>
            <a:srgbClr val="0976BB"/>
          </a:solidFill>
          <a:ln w="12700">
            <a:miter lim="400000"/>
          </a:ln>
        </p:spPr>
        <p:txBody>
          <a:bodyPr lIns="22860" rIns="22860" anchor="ctr"/>
          <a:lstStyle/>
          <a:p>
            <a:pPr defTabSz="914217">
              <a:defRPr sz="6400">
                <a:solidFill>
                  <a:srgbClr val="737572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3200"/>
          </a:p>
        </p:txBody>
      </p:sp>
      <p:sp>
        <p:nvSpPr>
          <p:cNvPr id="234" name="Shape"/>
          <p:cNvSpPr/>
          <p:nvPr/>
        </p:nvSpPr>
        <p:spPr>
          <a:xfrm>
            <a:off x="5800077" y="2267219"/>
            <a:ext cx="2072546" cy="20725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0804"/>
                </a:moveTo>
                <a:cubicBezTo>
                  <a:pt x="21600" y="16771"/>
                  <a:pt x="16766" y="21600"/>
                  <a:pt x="10798" y="21600"/>
                </a:cubicBezTo>
                <a:cubicBezTo>
                  <a:pt x="4834" y="21600"/>
                  <a:pt x="0" y="16771"/>
                  <a:pt x="0" y="10804"/>
                </a:cubicBezTo>
                <a:cubicBezTo>
                  <a:pt x="0" y="4837"/>
                  <a:pt x="4834" y="0"/>
                  <a:pt x="10798" y="0"/>
                </a:cubicBezTo>
                <a:cubicBezTo>
                  <a:pt x="16766" y="0"/>
                  <a:pt x="21600" y="4837"/>
                  <a:pt x="21600" y="10804"/>
                </a:cubicBezTo>
              </a:path>
            </a:pathLst>
          </a:custGeom>
          <a:solidFill>
            <a:srgbClr val="445469"/>
          </a:solidFill>
          <a:ln w="12700">
            <a:miter lim="400000"/>
          </a:ln>
        </p:spPr>
        <p:txBody>
          <a:bodyPr lIns="22860" rIns="22860" anchor="ctr"/>
          <a:lstStyle/>
          <a:p>
            <a:pPr defTabSz="914217">
              <a:defRPr sz="6400">
                <a:solidFill>
                  <a:srgbClr val="737572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3200"/>
          </a:p>
        </p:txBody>
      </p:sp>
      <p:sp>
        <p:nvSpPr>
          <p:cNvPr id="235" name="Shape"/>
          <p:cNvSpPr/>
          <p:nvPr/>
        </p:nvSpPr>
        <p:spPr>
          <a:xfrm>
            <a:off x="5800077" y="2267219"/>
            <a:ext cx="2072546" cy="20725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798" y="0"/>
                </a:moveTo>
                <a:cubicBezTo>
                  <a:pt x="4834" y="0"/>
                  <a:pt x="0" y="4837"/>
                  <a:pt x="0" y="10804"/>
                </a:cubicBezTo>
                <a:cubicBezTo>
                  <a:pt x="0" y="16771"/>
                  <a:pt x="4834" y="21600"/>
                  <a:pt x="10798" y="21600"/>
                </a:cubicBezTo>
                <a:cubicBezTo>
                  <a:pt x="16766" y="21600"/>
                  <a:pt x="21600" y="16771"/>
                  <a:pt x="21600" y="10804"/>
                </a:cubicBezTo>
                <a:cubicBezTo>
                  <a:pt x="21600" y="4837"/>
                  <a:pt x="16766" y="0"/>
                  <a:pt x="10798" y="0"/>
                </a:cubicBezTo>
                <a:close/>
                <a:moveTo>
                  <a:pt x="10798" y="1976"/>
                </a:moveTo>
                <a:cubicBezTo>
                  <a:pt x="15667" y="1976"/>
                  <a:pt x="19628" y="5937"/>
                  <a:pt x="19628" y="10804"/>
                </a:cubicBezTo>
                <a:cubicBezTo>
                  <a:pt x="19628" y="15672"/>
                  <a:pt x="15667" y="19628"/>
                  <a:pt x="10798" y="19628"/>
                </a:cubicBezTo>
                <a:cubicBezTo>
                  <a:pt x="5929" y="19628"/>
                  <a:pt x="1972" y="15672"/>
                  <a:pt x="1972" y="10804"/>
                </a:cubicBezTo>
                <a:cubicBezTo>
                  <a:pt x="1972" y="5937"/>
                  <a:pt x="5929" y="1976"/>
                  <a:pt x="10798" y="1976"/>
                </a:cubicBezTo>
                <a:close/>
              </a:path>
            </a:pathLst>
          </a:custGeom>
          <a:solidFill>
            <a:srgbClr val="333F4F"/>
          </a:solidFill>
          <a:ln w="12700">
            <a:miter lim="400000"/>
          </a:ln>
        </p:spPr>
        <p:txBody>
          <a:bodyPr lIns="22860" rIns="22860" anchor="ctr"/>
          <a:lstStyle/>
          <a:p>
            <a:pPr defTabSz="914217">
              <a:defRPr sz="6400">
                <a:solidFill>
                  <a:srgbClr val="737572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3200"/>
          </a:p>
        </p:txBody>
      </p:sp>
      <p:sp>
        <p:nvSpPr>
          <p:cNvPr id="236" name="Circle"/>
          <p:cNvSpPr/>
          <p:nvPr/>
        </p:nvSpPr>
        <p:spPr>
          <a:xfrm>
            <a:off x="7483551" y="3075730"/>
            <a:ext cx="2072546" cy="2072545"/>
          </a:xfrm>
          <a:prstGeom prst="ellipse">
            <a:avLst/>
          </a:prstGeom>
          <a:solidFill>
            <a:srgbClr val="8AC153"/>
          </a:solidFill>
          <a:ln w="12700">
            <a:miter lim="400000"/>
          </a:ln>
        </p:spPr>
        <p:txBody>
          <a:bodyPr lIns="22860" rIns="22860" anchor="ctr"/>
          <a:lstStyle/>
          <a:p>
            <a:pPr defTabSz="914217">
              <a:defRPr sz="6400">
                <a:solidFill>
                  <a:srgbClr val="737572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3200"/>
          </a:p>
        </p:txBody>
      </p:sp>
      <p:sp>
        <p:nvSpPr>
          <p:cNvPr id="237" name="Shape"/>
          <p:cNvSpPr/>
          <p:nvPr/>
        </p:nvSpPr>
        <p:spPr>
          <a:xfrm>
            <a:off x="7483551" y="3075730"/>
            <a:ext cx="2072546" cy="20725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2" y="0"/>
                </a:moveTo>
                <a:cubicBezTo>
                  <a:pt x="4836" y="0"/>
                  <a:pt x="0" y="4837"/>
                  <a:pt x="0" y="10800"/>
                </a:cubicBezTo>
                <a:cubicBezTo>
                  <a:pt x="0" y="16763"/>
                  <a:pt x="4836" y="21600"/>
                  <a:pt x="10802" y="21600"/>
                </a:cubicBezTo>
                <a:cubicBezTo>
                  <a:pt x="16764" y="21600"/>
                  <a:pt x="21600" y="16763"/>
                  <a:pt x="21600" y="10800"/>
                </a:cubicBezTo>
                <a:cubicBezTo>
                  <a:pt x="21600" y="4837"/>
                  <a:pt x="16764" y="0"/>
                  <a:pt x="10802" y="0"/>
                </a:cubicBezTo>
                <a:close/>
                <a:moveTo>
                  <a:pt x="10802" y="1972"/>
                </a:moveTo>
                <a:cubicBezTo>
                  <a:pt x="15669" y="1972"/>
                  <a:pt x="19633" y="5932"/>
                  <a:pt x="19633" y="10800"/>
                </a:cubicBezTo>
                <a:cubicBezTo>
                  <a:pt x="19633" y="15668"/>
                  <a:pt x="15669" y="19628"/>
                  <a:pt x="10802" y="19628"/>
                </a:cubicBezTo>
                <a:cubicBezTo>
                  <a:pt x="5935" y="19628"/>
                  <a:pt x="1976" y="15668"/>
                  <a:pt x="1976" y="10800"/>
                </a:cubicBezTo>
                <a:cubicBezTo>
                  <a:pt x="1976" y="5932"/>
                  <a:pt x="5935" y="1972"/>
                  <a:pt x="10802" y="1972"/>
                </a:cubicBezTo>
                <a:close/>
              </a:path>
            </a:pathLst>
          </a:custGeom>
          <a:solidFill>
            <a:srgbClr val="689837"/>
          </a:solidFill>
          <a:ln w="12700">
            <a:miter lim="400000"/>
          </a:ln>
        </p:spPr>
        <p:txBody>
          <a:bodyPr lIns="22860" rIns="22860" anchor="ctr"/>
          <a:lstStyle/>
          <a:p>
            <a:pPr defTabSz="914217">
              <a:defRPr sz="6400">
                <a:solidFill>
                  <a:srgbClr val="737572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3200"/>
          </a:p>
        </p:txBody>
      </p:sp>
      <p:sp>
        <p:nvSpPr>
          <p:cNvPr id="238" name="AGILE CORE VALUES"/>
          <p:cNvSpPr txBox="1"/>
          <p:nvPr/>
        </p:nvSpPr>
        <p:spPr>
          <a:xfrm>
            <a:off x="4056082" y="138832"/>
            <a:ext cx="4079835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2860" rIns="22860">
            <a:spAutoFit/>
          </a:bodyPr>
          <a:lstStyle>
            <a:lvl1pPr defTabSz="1828433">
              <a:lnSpc>
                <a:spcPct val="100000"/>
              </a:lnSpc>
              <a:defRPr sz="6000" b="1">
                <a:solidFill>
                  <a:srgbClr val="445469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sz="3000" dirty="0"/>
              <a:t>AGILE CORE VALUES</a:t>
            </a:r>
          </a:p>
        </p:txBody>
      </p:sp>
      <p:sp>
        <p:nvSpPr>
          <p:cNvPr id="239" name="Growing in Dynamic Times"/>
          <p:cNvSpPr txBox="1"/>
          <p:nvPr/>
        </p:nvSpPr>
        <p:spPr>
          <a:xfrm>
            <a:off x="4921959" y="629032"/>
            <a:ext cx="2348079" cy="230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2860" rIns="22860">
            <a:spAutoFit/>
          </a:bodyPr>
          <a:lstStyle>
            <a:lvl1pPr defTabSz="1828433">
              <a:lnSpc>
                <a:spcPct val="100000"/>
              </a:lnSpc>
              <a:defRPr spc="300">
                <a:solidFill>
                  <a:srgbClr val="A6A6A6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sz="900" dirty="0"/>
              <a:t>Growing in Dynamic Times</a:t>
            </a:r>
          </a:p>
        </p:txBody>
      </p:sp>
      <p:sp>
        <p:nvSpPr>
          <p:cNvPr id="240" name="Shape"/>
          <p:cNvSpPr/>
          <p:nvPr/>
        </p:nvSpPr>
        <p:spPr>
          <a:xfrm>
            <a:off x="3100223" y="2937084"/>
            <a:ext cx="733233" cy="7332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747" y="19614"/>
                </a:moveTo>
                <a:lnTo>
                  <a:pt x="8747" y="19963"/>
                </a:lnTo>
                <a:cubicBezTo>
                  <a:pt x="8747" y="20500"/>
                  <a:pt x="9203" y="20929"/>
                  <a:pt x="9740" y="20929"/>
                </a:cubicBezTo>
                <a:lnTo>
                  <a:pt x="11914" y="20929"/>
                </a:lnTo>
                <a:cubicBezTo>
                  <a:pt x="12451" y="20929"/>
                  <a:pt x="12880" y="20500"/>
                  <a:pt x="12880" y="19963"/>
                </a:cubicBezTo>
                <a:lnTo>
                  <a:pt x="12880" y="19614"/>
                </a:lnTo>
                <a:lnTo>
                  <a:pt x="8747" y="19614"/>
                </a:lnTo>
                <a:close/>
                <a:moveTo>
                  <a:pt x="17464" y="17952"/>
                </a:moveTo>
                <a:cubicBezTo>
                  <a:pt x="17626" y="18086"/>
                  <a:pt x="17626" y="18274"/>
                  <a:pt x="17518" y="18408"/>
                </a:cubicBezTo>
                <a:cubicBezTo>
                  <a:pt x="17302" y="18650"/>
                  <a:pt x="17221" y="18918"/>
                  <a:pt x="17221" y="19240"/>
                </a:cubicBezTo>
                <a:lnTo>
                  <a:pt x="17221" y="20929"/>
                </a:lnTo>
                <a:lnTo>
                  <a:pt x="20951" y="20929"/>
                </a:lnTo>
                <a:lnTo>
                  <a:pt x="20951" y="19240"/>
                </a:lnTo>
                <a:cubicBezTo>
                  <a:pt x="20951" y="18918"/>
                  <a:pt x="20843" y="18650"/>
                  <a:pt x="20654" y="18408"/>
                </a:cubicBezTo>
                <a:cubicBezTo>
                  <a:pt x="20519" y="18274"/>
                  <a:pt x="20546" y="18086"/>
                  <a:pt x="20708" y="17952"/>
                </a:cubicBezTo>
                <a:cubicBezTo>
                  <a:pt x="20843" y="17845"/>
                  <a:pt x="21032" y="17845"/>
                  <a:pt x="21168" y="18006"/>
                </a:cubicBezTo>
                <a:cubicBezTo>
                  <a:pt x="21438" y="18355"/>
                  <a:pt x="21600" y="18784"/>
                  <a:pt x="21600" y="19240"/>
                </a:cubicBezTo>
                <a:lnTo>
                  <a:pt x="21600" y="21278"/>
                </a:lnTo>
                <a:cubicBezTo>
                  <a:pt x="21600" y="21439"/>
                  <a:pt x="21465" y="21600"/>
                  <a:pt x="21276" y="21600"/>
                </a:cubicBezTo>
                <a:lnTo>
                  <a:pt x="16897" y="21600"/>
                </a:lnTo>
                <a:cubicBezTo>
                  <a:pt x="16707" y="21600"/>
                  <a:pt x="16545" y="21439"/>
                  <a:pt x="16545" y="21278"/>
                </a:cubicBezTo>
                <a:lnTo>
                  <a:pt x="16545" y="19240"/>
                </a:lnTo>
                <a:cubicBezTo>
                  <a:pt x="16545" y="18784"/>
                  <a:pt x="16707" y="18355"/>
                  <a:pt x="17005" y="18006"/>
                </a:cubicBezTo>
                <a:cubicBezTo>
                  <a:pt x="17113" y="17845"/>
                  <a:pt x="17329" y="17845"/>
                  <a:pt x="17464" y="17952"/>
                </a:cubicBezTo>
                <a:close/>
                <a:moveTo>
                  <a:pt x="876" y="17952"/>
                </a:moveTo>
                <a:cubicBezTo>
                  <a:pt x="1035" y="18086"/>
                  <a:pt x="1062" y="18274"/>
                  <a:pt x="929" y="18408"/>
                </a:cubicBezTo>
                <a:cubicBezTo>
                  <a:pt x="743" y="18650"/>
                  <a:pt x="637" y="18918"/>
                  <a:pt x="637" y="19240"/>
                </a:cubicBezTo>
                <a:lnTo>
                  <a:pt x="637" y="20929"/>
                </a:lnTo>
                <a:lnTo>
                  <a:pt x="4300" y="20929"/>
                </a:lnTo>
                <a:lnTo>
                  <a:pt x="4300" y="19240"/>
                </a:lnTo>
                <a:cubicBezTo>
                  <a:pt x="4300" y="18918"/>
                  <a:pt x="4194" y="18650"/>
                  <a:pt x="4008" y="18408"/>
                </a:cubicBezTo>
                <a:cubicBezTo>
                  <a:pt x="3902" y="18274"/>
                  <a:pt x="3902" y="18086"/>
                  <a:pt x="4061" y="17952"/>
                </a:cubicBezTo>
                <a:cubicBezTo>
                  <a:pt x="4194" y="17845"/>
                  <a:pt x="4406" y="17845"/>
                  <a:pt x="4512" y="18006"/>
                </a:cubicBezTo>
                <a:cubicBezTo>
                  <a:pt x="4778" y="18355"/>
                  <a:pt x="4937" y="18784"/>
                  <a:pt x="4937" y="19240"/>
                </a:cubicBezTo>
                <a:lnTo>
                  <a:pt x="4937" y="21278"/>
                </a:lnTo>
                <a:cubicBezTo>
                  <a:pt x="4937" y="21439"/>
                  <a:pt x="4804" y="21600"/>
                  <a:pt x="4619" y="21600"/>
                </a:cubicBezTo>
                <a:lnTo>
                  <a:pt x="318" y="21600"/>
                </a:lnTo>
                <a:cubicBezTo>
                  <a:pt x="133" y="21600"/>
                  <a:pt x="0" y="21439"/>
                  <a:pt x="0" y="21278"/>
                </a:cubicBezTo>
                <a:lnTo>
                  <a:pt x="0" y="19240"/>
                </a:lnTo>
                <a:cubicBezTo>
                  <a:pt x="0" y="18784"/>
                  <a:pt x="159" y="18355"/>
                  <a:pt x="451" y="18006"/>
                </a:cubicBezTo>
                <a:cubicBezTo>
                  <a:pt x="557" y="17845"/>
                  <a:pt x="743" y="17845"/>
                  <a:pt x="876" y="17952"/>
                </a:cubicBezTo>
                <a:close/>
                <a:moveTo>
                  <a:pt x="7754" y="17682"/>
                </a:moveTo>
                <a:lnTo>
                  <a:pt x="7754" y="18970"/>
                </a:lnTo>
                <a:lnTo>
                  <a:pt x="13873" y="18970"/>
                </a:lnTo>
                <a:lnTo>
                  <a:pt x="13873" y="17682"/>
                </a:lnTo>
                <a:lnTo>
                  <a:pt x="7754" y="17682"/>
                </a:lnTo>
                <a:close/>
                <a:moveTo>
                  <a:pt x="19027" y="15887"/>
                </a:moveTo>
                <a:cubicBezTo>
                  <a:pt x="18599" y="15887"/>
                  <a:pt x="18251" y="16235"/>
                  <a:pt x="18251" y="16663"/>
                </a:cubicBezTo>
                <a:cubicBezTo>
                  <a:pt x="18251" y="17065"/>
                  <a:pt x="18599" y="17412"/>
                  <a:pt x="19027" y="17412"/>
                </a:cubicBezTo>
                <a:cubicBezTo>
                  <a:pt x="19428" y="17412"/>
                  <a:pt x="19776" y="17065"/>
                  <a:pt x="19776" y="16663"/>
                </a:cubicBezTo>
                <a:cubicBezTo>
                  <a:pt x="19776" y="16235"/>
                  <a:pt x="19428" y="15887"/>
                  <a:pt x="19027" y="15887"/>
                </a:cubicBezTo>
                <a:close/>
                <a:moveTo>
                  <a:pt x="2455" y="15887"/>
                </a:moveTo>
                <a:cubicBezTo>
                  <a:pt x="2054" y="15887"/>
                  <a:pt x="1706" y="16235"/>
                  <a:pt x="1706" y="16663"/>
                </a:cubicBezTo>
                <a:cubicBezTo>
                  <a:pt x="1706" y="17065"/>
                  <a:pt x="2054" y="17412"/>
                  <a:pt x="2455" y="17412"/>
                </a:cubicBezTo>
                <a:cubicBezTo>
                  <a:pt x="2883" y="17412"/>
                  <a:pt x="3231" y="17065"/>
                  <a:pt x="3231" y="16663"/>
                </a:cubicBezTo>
                <a:cubicBezTo>
                  <a:pt x="3231" y="16235"/>
                  <a:pt x="2883" y="15887"/>
                  <a:pt x="2455" y="15887"/>
                </a:cubicBezTo>
                <a:close/>
                <a:moveTo>
                  <a:pt x="19027" y="15245"/>
                </a:moveTo>
                <a:cubicBezTo>
                  <a:pt x="19803" y="15245"/>
                  <a:pt x="20418" y="15887"/>
                  <a:pt x="20418" y="16663"/>
                </a:cubicBezTo>
                <a:cubicBezTo>
                  <a:pt x="20418" y="17439"/>
                  <a:pt x="19803" y="18055"/>
                  <a:pt x="19027" y="18055"/>
                </a:cubicBezTo>
                <a:cubicBezTo>
                  <a:pt x="18251" y="18055"/>
                  <a:pt x="17609" y="17439"/>
                  <a:pt x="17609" y="16663"/>
                </a:cubicBezTo>
                <a:cubicBezTo>
                  <a:pt x="17609" y="15887"/>
                  <a:pt x="18251" y="15245"/>
                  <a:pt x="19027" y="15245"/>
                </a:cubicBezTo>
                <a:close/>
                <a:moveTo>
                  <a:pt x="2455" y="15245"/>
                </a:moveTo>
                <a:cubicBezTo>
                  <a:pt x="3231" y="15245"/>
                  <a:pt x="3873" y="15887"/>
                  <a:pt x="3873" y="16663"/>
                </a:cubicBezTo>
                <a:cubicBezTo>
                  <a:pt x="3873" y="17439"/>
                  <a:pt x="3231" y="18055"/>
                  <a:pt x="2455" y="18055"/>
                </a:cubicBezTo>
                <a:cubicBezTo>
                  <a:pt x="1679" y="18055"/>
                  <a:pt x="1064" y="17439"/>
                  <a:pt x="1064" y="16663"/>
                </a:cubicBezTo>
                <a:cubicBezTo>
                  <a:pt x="1064" y="15887"/>
                  <a:pt x="1679" y="15245"/>
                  <a:pt x="2455" y="15245"/>
                </a:cubicBezTo>
                <a:close/>
                <a:moveTo>
                  <a:pt x="9821" y="14167"/>
                </a:moveTo>
                <a:lnTo>
                  <a:pt x="9821" y="17011"/>
                </a:lnTo>
                <a:lnTo>
                  <a:pt x="11780" y="17011"/>
                </a:lnTo>
                <a:lnTo>
                  <a:pt x="11780" y="14167"/>
                </a:lnTo>
                <a:lnTo>
                  <a:pt x="9821" y="14167"/>
                </a:lnTo>
                <a:close/>
                <a:moveTo>
                  <a:pt x="13068" y="12208"/>
                </a:moveTo>
                <a:cubicBezTo>
                  <a:pt x="12746" y="12208"/>
                  <a:pt x="12424" y="12530"/>
                  <a:pt x="12424" y="12852"/>
                </a:cubicBezTo>
                <a:lnTo>
                  <a:pt x="12424" y="13523"/>
                </a:lnTo>
                <a:lnTo>
                  <a:pt x="13068" y="13523"/>
                </a:lnTo>
                <a:cubicBezTo>
                  <a:pt x="13444" y="13523"/>
                  <a:pt x="13739" y="13228"/>
                  <a:pt x="13739" y="12852"/>
                </a:cubicBezTo>
                <a:cubicBezTo>
                  <a:pt x="13739" y="12530"/>
                  <a:pt x="13444" y="12208"/>
                  <a:pt x="13068" y="12208"/>
                </a:cubicBezTo>
                <a:close/>
                <a:moveTo>
                  <a:pt x="8506" y="12208"/>
                </a:moveTo>
                <a:cubicBezTo>
                  <a:pt x="8157" y="12208"/>
                  <a:pt x="7861" y="12530"/>
                  <a:pt x="7861" y="12852"/>
                </a:cubicBezTo>
                <a:cubicBezTo>
                  <a:pt x="7861" y="13228"/>
                  <a:pt x="8157" y="13523"/>
                  <a:pt x="8506" y="13523"/>
                </a:cubicBezTo>
                <a:lnTo>
                  <a:pt x="9177" y="13523"/>
                </a:lnTo>
                <a:lnTo>
                  <a:pt x="9177" y="12852"/>
                </a:lnTo>
                <a:cubicBezTo>
                  <a:pt x="9177" y="12530"/>
                  <a:pt x="8881" y="12208"/>
                  <a:pt x="8506" y="12208"/>
                </a:cubicBezTo>
                <a:close/>
                <a:moveTo>
                  <a:pt x="1339" y="7445"/>
                </a:moveTo>
                <a:lnTo>
                  <a:pt x="1865" y="9324"/>
                </a:lnTo>
                <a:lnTo>
                  <a:pt x="1234" y="9163"/>
                </a:lnTo>
                <a:cubicBezTo>
                  <a:pt x="945" y="10881"/>
                  <a:pt x="1103" y="12652"/>
                  <a:pt x="1707" y="14289"/>
                </a:cubicBezTo>
                <a:cubicBezTo>
                  <a:pt x="1760" y="14477"/>
                  <a:pt x="1681" y="14665"/>
                  <a:pt x="1523" y="14719"/>
                </a:cubicBezTo>
                <a:cubicBezTo>
                  <a:pt x="1471" y="14746"/>
                  <a:pt x="1444" y="14746"/>
                  <a:pt x="1392" y="14746"/>
                </a:cubicBezTo>
                <a:cubicBezTo>
                  <a:pt x="1287" y="14746"/>
                  <a:pt x="1156" y="14665"/>
                  <a:pt x="1103" y="14531"/>
                </a:cubicBezTo>
                <a:cubicBezTo>
                  <a:pt x="446" y="12759"/>
                  <a:pt x="289" y="10854"/>
                  <a:pt x="604" y="9002"/>
                </a:cubicBezTo>
                <a:lnTo>
                  <a:pt x="0" y="8814"/>
                </a:lnTo>
                <a:lnTo>
                  <a:pt x="1339" y="7445"/>
                </a:lnTo>
                <a:close/>
                <a:moveTo>
                  <a:pt x="20124" y="7117"/>
                </a:moveTo>
                <a:cubicBezTo>
                  <a:pt x="20284" y="7091"/>
                  <a:pt x="20444" y="7144"/>
                  <a:pt x="20523" y="7331"/>
                </a:cubicBezTo>
                <a:cubicBezTo>
                  <a:pt x="21163" y="9172"/>
                  <a:pt x="21269" y="11094"/>
                  <a:pt x="20870" y="13015"/>
                </a:cubicBezTo>
                <a:lnTo>
                  <a:pt x="21482" y="13175"/>
                </a:lnTo>
                <a:lnTo>
                  <a:pt x="20044" y="14509"/>
                </a:lnTo>
                <a:lnTo>
                  <a:pt x="19618" y="12615"/>
                </a:lnTo>
                <a:lnTo>
                  <a:pt x="20230" y="12801"/>
                </a:lnTo>
                <a:cubicBezTo>
                  <a:pt x="20603" y="11067"/>
                  <a:pt x="20497" y="9252"/>
                  <a:pt x="19911" y="7544"/>
                </a:cubicBezTo>
                <a:cubicBezTo>
                  <a:pt x="19858" y="7384"/>
                  <a:pt x="19938" y="7171"/>
                  <a:pt x="20124" y="7117"/>
                </a:cubicBezTo>
                <a:close/>
                <a:moveTo>
                  <a:pt x="10722" y="6382"/>
                </a:moveTo>
                <a:cubicBezTo>
                  <a:pt x="12925" y="6382"/>
                  <a:pt x="14724" y="7966"/>
                  <a:pt x="15073" y="10115"/>
                </a:cubicBezTo>
                <a:cubicBezTo>
                  <a:pt x="15100" y="10303"/>
                  <a:pt x="14993" y="10437"/>
                  <a:pt x="14805" y="10491"/>
                </a:cubicBezTo>
                <a:cubicBezTo>
                  <a:pt x="14778" y="10491"/>
                  <a:pt x="14751" y="10491"/>
                  <a:pt x="14751" y="10491"/>
                </a:cubicBezTo>
                <a:cubicBezTo>
                  <a:pt x="14590" y="10491"/>
                  <a:pt x="14456" y="10384"/>
                  <a:pt x="14429" y="10223"/>
                </a:cubicBezTo>
                <a:cubicBezTo>
                  <a:pt x="14160" y="8396"/>
                  <a:pt x="12575" y="7053"/>
                  <a:pt x="10722" y="7053"/>
                </a:cubicBezTo>
                <a:cubicBezTo>
                  <a:pt x="10561" y="7053"/>
                  <a:pt x="10400" y="6892"/>
                  <a:pt x="10400" y="6731"/>
                </a:cubicBezTo>
                <a:cubicBezTo>
                  <a:pt x="10400" y="6543"/>
                  <a:pt x="10561" y="6382"/>
                  <a:pt x="10722" y="6382"/>
                </a:cubicBezTo>
                <a:close/>
                <a:moveTo>
                  <a:pt x="10787" y="5017"/>
                </a:moveTo>
                <a:cubicBezTo>
                  <a:pt x="7620" y="5017"/>
                  <a:pt x="5017" y="7620"/>
                  <a:pt x="5017" y="10786"/>
                </a:cubicBezTo>
                <a:cubicBezTo>
                  <a:pt x="5017" y="12315"/>
                  <a:pt x="5634" y="13764"/>
                  <a:pt x="6681" y="14865"/>
                </a:cubicBezTo>
                <a:cubicBezTo>
                  <a:pt x="7271" y="15455"/>
                  <a:pt x="7647" y="16206"/>
                  <a:pt x="7727" y="17011"/>
                </a:cubicBezTo>
                <a:lnTo>
                  <a:pt x="9177" y="17011"/>
                </a:lnTo>
                <a:lnTo>
                  <a:pt x="9177" y="14167"/>
                </a:lnTo>
                <a:lnTo>
                  <a:pt x="8506" y="14167"/>
                </a:lnTo>
                <a:cubicBezTo>
                  <a:pt x="7808" y="14167"/>
                  <a:pt x="7191" y="13577"/>
                  <a:pt x="7191" y="12852"/>
                </a:cubicBezTo>
                <a:cubicBezTo>
                  <a:pt x="7191" y="12154"/>
                  <a:pt x="7808" y="11564"/>
                  <a:pt x="8506" y="11564"/>
                </a:cubicBezTo>
                <a:cubicBezTo>
                  <a:pt x="9230" y="11564"/>
                  <a:pt x="9821" y="12154"/>
                  <a:pt x="9821" y="12852"/>
                </a:cubicBezTo>
                <a:lnTo>
                  <a:pt x="9821" y="13523"/>
                </a:lnTo>
                <a:lnTo>
                  <a:pt x="11780" y="13523"/>
                </a:lnTo>
                <a:lnTo>
                  <a:pt x="11780" y="12852"/>
                </a:lnTo>
                <a:cubicBezTo>
                  <a:pt x="11780" y="12154"/>
                  <a:pt x="12370" y="11564"/>
                  <a:pt x="13068" y="11564"/>
                </a:cubicBezTo>
                <a:cubicBezTo>
                  <a:pt x="13792" y="11564"/>
                  <a:pt x="14383" y="12154"/>
                  <a:pt x="14383" y="12852"/>
                </a:cubicBezTo>
                <a:cubicBezTo>
                  <a:pt x="14383" y="13577"/>
                  <a:pt x="13792" y="14167"/>
                  <a:pt x="13068" y="14167"/>
                </a:cubicBezTo>
                <a:lnTo>
                  <a:pt x="12424" y="14167"/>
                </a:lnTo>
                <a:lnTo>
                  <a:pt x="12424" y="17011"/>
                </a:lnTo>
                <a:lnTo>
                  <a:pt x="13927" y="17011"/>
                </a:lnTo>
                <a:cubicBezTo>
                  <a:pt x="13980" y="16180"/>
                  <a:pt x="14356" y="15428"/>
                  <a:pt x="14920" y="14838"/>
                </a:cubicBezTo>
                <a:cubicBezTo>
                  <a:pt x="15993" y="13738"/>
                  <a:pt x="16557" y="12315"/>
                  <a:pt x="16557" y="10786"/>
                </a:cubicBezTo>
                <a:cubicBezTo>
                  <a:pt x="16557" y="7620"/>
                  <a:pt x="13980" y="5017"/>
                  <a:pt x="10787" y="5017"/>
                </a:cubicBezTo>
                <a:close/>
                <a:moveTo>
                  <a:pt x="10787" y="4373"/>
                </a:moveTo>
                <a:cubicBezTo>
                  <a:pt x="14329" y="4373"/>
                  <a:pt x="17228" y="7244"/>
                  <a:pt x="17228" y="10786"/>
                </a:cubicBezTo>
                <a:cubicBezTo>
                  <a:pt x="17228" y="12476"/>
                  <a:pt x="16583" y="14086"/>
                  <a:pt x="15403" y="15294"/>
                </a:cubicBezTo>
                <a:cubicBezTo>
                  <a:pt x="14839" y="15858"/>
                  <a:pt x="14544" y="16609"/>
                  <a:pt x="14544" y="17414"/>
                </a:cubicBezTo>
                <a:lnTo>
                  <a:pt x="14544" y="18970"/>
                </a:lnTo>
                <a:cubicBezTo>
                  <a:pt x="14544" y="19319"/>
                  <a:pt x="14249" y="19614"/>
                  <a:pt x="13873" y="19614"/>
                </a:cubicBezTo>
                <a:lnTo>
                  <a:pt x="13551" y="19614"/>
                </a:lnTo>
                <a:lnTo>
                  <a:pt x="13551" y="19963"/>
                </a:lnTo>
                <a:cubicBezTo>
                  <a:pt x="13551" y="20849"/>
                  <a:pt x="12799" y="21600"/>
                  <a:pt x="11914" y="21600"/>
                </a:cubicBezTo>
                <a:lnTo>
                  <a:pt x="9740" y="21600"/>
                </a:lnTo>
                <a:cubicBezTo>
                  <a:pt x="8828" y="21600"/>
                  <a:pt x="8103" y="20849"/>
                  <a:pt x="8103" y="19963"/>
                </a:cubicBezTo>
                <a:lnTo>
                  <a:pt x="8103" y="19614"/>
                </a:lnTo>
                <a:lnTo>
                  <a:pt x="7781" y="19614"/>
                </a:lnTo>
                <a:cubicBezTo>
                  <a:pt x="7405" y="19614"/>
                  <a:pt x="7110" y="19319"/>
                  <a:pt x="7110" y="18970"/>
                </a:cubicBezTo>
                <a:lnTo>
                  <a:pt x="7110" y="17468"/>
                </a:lnTo>
                <a:cubicBezTo>
                  <a:pt x="7110" y="16636"/>
                  <a:pt x="6815" y="15884"/>
                  <a:pt x="6251" y="15321"/>
                </a:cubicBezTo>
                <a:cubicBezTo>
                  <a:pt x="5044" y="14113"/>
                  <a:pt x="4373" y="12503"/>
                  <a:pt x="4373" y="10786"/>
                </a:cubicBezTo>
                <a:cubicBezTo>
                  <a:pt x="4373" y="7244"/>
                  <a:pt x="7271" y="4373"/>
                  <a:pt x="10787" y="4373"/>
                </a:cubicBezTo>
                <a:close/>
                <a:moveTo>
                  <a:pt x="17464" y="2734"/>
                </a:moveTo>
                <a:cubicBezTo>
                  <a:pt x="17626" y="2841"/>
                  <a:pt x="17626" y="3029"/>
                  <a:pt x="17518" y="3163"/>
                </a:cubicBezTo>
                <a:cubicBezTo>
                  <a:pt x="17302" y="3405"/>
                  <a:pt x="17221" y="3700"/>
                  <a:pt x="17221" y="3995"/>
                </a:cubicBezTo>
                <a:lnTo>
                  <a:pt x="17221" y="5711"/>
                </a:lnTo>
                <a:lnTo>
                  <a:pt x="20951" y="5711"/>
                </a:lnTo>
                <a:lnTo>
                  <a:pt x="20951" y="3995"/>
                </a:lnTo>
                <a:cubicBezTo>
                  <a:pt x="20951" y="3700"/>
                  <a:pt x="20843" y="3405"/>
                  <a:pt x="20654" y="3163"/>
                </a:cubicBezTo>
                <a:cubicBezTo>
                  <a:pt x="20519" y="3029"/>
                  <a:pt x="20546" y="2841"/>
                  <a:pt x="20708" y="2734"/>
                </a:cubicBezTo>
                <a:cubicBezTo>
                  <a:pt x="20843" y="2600"/>
                  <a:pt x="21032" y="2627"/>
                  <a:pt x="21168" y="2761"/>
                </a:cubicBezTo>
                <a:cubicBezTo>
                  <a:pt x="21438" y="3110"/>
                  <a:pt x="21600" y="3565"/>
                  <a:pt x="21600" y="3995"/>
                </a:cubicBezTo>
                <a:lnTo>
                  <a:pt x="21600" y="6033"/>
                </a:lnTo>
                <a:cubicBezTo>
                  <a:pt x="21600" y="6194"/>
                  <a:pt x="21465" y="6355"/>
                  <a:pt x="21276" y="6355"/>
                </a:cubicBezTo>
                <a:lnTo>
                  <a:pt x="16897" y="6355"/>
                </a:lnTo>
                <a:cubicBezTo>
                  <a:pt x="16707" y="6355"/>
                  <a:pt x="16545" y="6194"/>
                  <a:pt x="16545" y="6033"/>
                </a:cubicBezTo>
                <a:lnTo>
                  <a:pt x="16545" y="3995"/>
                </a:lnTo>
                <a:cubicBezTo>
                  <a:pt x="16545" y="3565"/>
                  <a:pt x="16707" y="3110"/>
                  <a:pt x="17005" y="2761"/>
                </a:cubicBezTo>
                <a:cubicBezTo>
                  <a:pt x="17113" y="2627"/>
                  <a:pt x="17329" y="2600"/>
                  <a:pt x="17464" y="2734"/>
                </a:cubicBezTo>
                <a:close/>
                <a:moveTo>
                  <a:pt x="876" y="2734"/>
                </a:moveTo>
                <a:cubicBezTo>
                  <a:pt x="1035" y="2841"/>
                  <a:pt x="1062" y="3029"/>
                  <a:pt x="929" y="3163"/>
                </a:cubicBezTo>
                <a:cubicBezTo>
                  <a:pt x="743" y="3405"/>
                  <a:pt x="637" y="3700"/>
                  <a:pt x="637" y="3995"/>
                </a:cubicBezTo>
                <a:lnTo>
                  <a:pt x="637" y="5711"/>
                </a:lnTo>
                <a:lnTo>
                  <a:pt x="4300" y="5711"/>
                </a:lnTo>
                <a:lnTo>
                  <a:pt x="4300" y="3995"/>
                </a:lnTo>
                <a:cubicBezTo>
                  <a:pt x="4300" y="3700"/>
                  <a:pt x="4194" y="3405"/>
                  <a:pt x="4008" y="3163"/>
                </a:cubicBezTo>
                <a:cubicBezTo>
                  <a:pt x="3902" y="3029"/>
                  <a:pt x="3902" y="2841"/>
                  <a:pt x="4061" y="2734"/>
                </a:cubicBezTo>
                <a:cubicBezTo>
                  <a:pt x="4194" y="2600"/>
                  <a:pt x="4406" y="2627"/>
                  <a:pt x="4512" y="2761"/>
                </a:cubicBezTo>
                <a:cubicBezTo>
                  <a:pt x="4778" y="3110"/>
                  <a:pt x="4937" y="3565"/>
                  <a:pt x="4937" y="3995"/>
                </a:cubicBezTo>
                <a:lnTo>
                  <a:pt x="4937" y="6033"/>
                </a:lnTo>
                <a:cubicBezTo>
                  <a:pt x="4937" y="6194"/>
                  <a:pt x="4804" y="6355"/>
                  <a:pt x="4619" y="6355"/>
                </a:cubicBezTo>
                <a:lnTo>
                  <a:pt x="318" y="6355"/>
                </a:lnTo>
                <a:cubicBezTo>
                  <a:pt x="133" y="6355"/>
                  <a:pt x="0" y="6194"/>
                  <a:pt x="0" y="6033"/>
                </a:cubicBezTo>
                <a:lnTo>
                  <a:pt x="0" y="3995"/>
                </a:lnTo>
                <a:cubicBezTo>
                  <a:pt x="0" y="3565"/>
                  <a:pt x="159" y="3110"/>
                  <a:pt x="451" y="2761"/>
                </a:cubicBezTo>
                <a:cubicBezTo>
                  <a:pt x="557" y="2627"/>
                  <a:pt x="743" y="2600"/>
                  <a:pt x="876" y="2734"/>
                </a:cubicBezTo>
                <a:close/>
                <a:moveTo>
                  <a:pt x="19027" y="663"/>
                </a:moveTo>
                <a:cubicBezTo>
                  <a:pt x="18599" y="663"/>
                  <a:pt x="18251" y="1007"/>
                  <a:pt x="18251" y="1405"/>
                </a:cubicBezTo>
                <a:cubicBezTo>
                  <a:pt x="18251" y="1829"/>
                  <a:pt x="18599" y="2174"/>
                  <a:pt x="19027" y="2174"/>
                </a:cubicBezTo>
                <a:cubicBezTo>
                  <a:pt x="19428" y="2174"/>
                  <a:pt x="19776" y="1829"/>
                  <a:pt x="19776" y="1405"/>
                </a:cubicBezTo>
                <a:cubicBezTo>
                  <a:pt x="19776" y="1007"/>
                  <a:pt x="19428" y="663"/>
                  <a:pt x="19027" y="663"/>
                </a:cubicBezTo>
                <a:close/>
                <a:moveTo>
                  <a:pt x="2455" y="663"/>
                </a:moveTo>
                <a:cubicBezTo>
                  <a:pt x="2054" y="663"/>
                  <a:pt x="1706" y="1007"/>
                  <a:pt x="1706" y="1405"/>
                </a:cubicBezTo>
                <a:cubicBezTo>
                  <a:pt x="1706" y="1829"/>
                  <a:pt x="2054" y="2174"/>
                  <a:pt x="2455" y="2174"/>
                </a:cubicBezTo>
                <a:cubicBezTo>
                  <a:pt x="2883" y="2174"/>
                  <a:pt x="3231" y="1829"/>
                  <a:pt x="3231" y="1405"/>
                </a:cubicBezTo>
                <a:cubicBezTo>
                  <a:pt x="3231" y="1007"/>
                  <a:pt x="2883" y="663"/>
                  <a:pt x="2455" y="663"/>
                </a:cubicBezTo>
                <a:close/>
                <a:moveTo>
                  <a:pt x="9940" y="507"/>
                </a:moveTo>
                <a:cubicBezTo>
                  <a:pt x="11531" y="378"/>
                  <a:pt x="13153" y="610"/>
                  <a:pt x="14673" y="1220"/>
                </a:cubicBezTo>
                <a:lnTo>
                  <a:pt x="14969" y="637"/>
                </a:lnTo>
                <a:lnTo>
                  <a:pt x="16046" y="2255"/>
                </a:lnTo>
                <a:lnTo>
                  <a:pt x="14081" y="2361"/>
                </a:lnTo>
                <a:lnTo>
                  <a:pt x="14404" y="1777"/>
                </a:lnTo>
                <a:cubicBezTo>
                  <a:pt x="11551" y="690"/>
                  <a:pt x="8349" y="955"/>
                  <a:pt x="5738" y="2520"/>
                </a:cubicBezTo>
                <a:cubicBezTo>
                  <a:pt x="5684" y="2547"/>
                  <a:pt x="5631" y="2573"/>
                  <a:pt x="5577" y="2573"/>
                </a:cubicBezTo>
                <a:cubicBezTo>
                  <a:pt x="5469" y="2573"/>
                  <a:pt x="5361" y="2520"/>
                  <a:pt x="5281" y="2414"/>
                </a:cubicBezTo>
                <a:cubicBezTo>
                  <a:pt x="5200" y="2255"/>
                  <a:pt x="5227" y="2043"/>
                  <a:pt x="5388" y="1963"/>
                </a:cubicBezTo>
                <a:cubicBezTo>
                  <a:pt x="6788" y="1128"/>
                  <a:pt x="8349" y="637"/>
                  <a:pt x="9940" y="507"/>
                </a:cubicBezTo>
                <a:close/>
                <a:moveTo>
                  <a:pt x="19027" y="0"/>
                </a:moveTo>
                <a:cubicBezTo>
                  <a:pt x="19803" y="0"/>
                  <a:pt x="20418" y="636"/>
                  <a:pt x="20418" y="1405"/>
                </a:cubicBezTo>
                <a:cubicBezTo>
                  <a:pt x="20418" y="2174"/>
                  <a:pt x="19803" y="2810"/>
                  <a:pt x="19027" y="2810"/>
                </a:cubicBezTo>
                <a:cubicBezTo>
                  <a:pt x="18251" y="2810"/>
                  <a:pt x="17609" y="2174"/>
                  <a:pt x="17609" y="1405"/>
                </a:cubicBezTo>
                <a:cubicBezTo>
                  <a:pt x="17609" y="636"/>
                  <a:pt x="18251" y="0"/>
                  <a:pt x="19027" y="0"/>
                </a:cubicBezTo>
                <a:close/>
                <a:moveTo>
                  <a:pt x="2455" y="0"/>
                </a:moveTo>
                <a:cubicBezTo>
                  <a:pt x="3231" y="0"/>
                  <a:pt x="3873" y="636"/>
                  <a:pt x="3873" y="1405"/>
                </a:cubicBezTo>
                <a:cubicBezTo>
                  <a:pt x="3873" y="2174"/>
                  <a:pt x="3231" y="2810"/>
                  <a:pt x="2455" y="2810"/>
                </a:cubicBezTo>
                <a:cubicBezTo>
                  <a:pt x="1679" y="2810"/>
                  <a:pt x="1064" y="2174"/>
                  <a:pt x="1064" y="1405"/>
                </a:cubicBezTo>
                <a:cubicBezTo>
                  <a:pt x="1064" y="636"/>
                  <a:pt x="1679" y="0"/>
                  <a:pt x="2455" y="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22860" rIns="22860" anchor="ctr"/>
          <a:lstStyle/>
          <a:p>
            <a:pPr defTabSz="914217">
              <a:defRPr sz="3600">
                <a:solidFill>
                  <a:srgbClr val="737572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41" name="Shape"/>
          <p:cNvSpPr/>
          <p:nvPr/>
        </p:nvSpPr>
        <p:spPr>
          <a:xfrm>
            <a:off x="4789037" y="3750011"/>
            <a:ext cx="724398" cy="7243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226" y="17231"/>
                </a:moveTo>
                <a:lnTo>
                  <a:pt x="17226" y="20460"/>
                </a:lnTo>
                <a:lnTo>
                  <a:pt x="20486" y="17231"/>
                </a:lnTo>
                <a:lnTo>
                  <a:pt x="17226" y="17231"/>
                </a:lnTo>
                <a:close/>
                <a:moveTo>
                  <a:pt x="7213" y="15359"/>
                </a:moveTo>
                <a:lnTo>
                  <a:pt x="6428" y="18094"/>
                </a:lnTo>
                <a:lnTo>
                  <a:pt x="9135" y="17309"/>
                </a:lnTo>
                <a:lnTo>
                  <a:pt x="7213" y="15359"/>
                </a:lnTo>
                <a:close/>
                <a:moveTo>
                  <a:pt x="18638" y="6317"/>
                </a:moveTo>
                <a:lnTo>
                  <a:pt x="8865" y="16090"/>
                </a:lnTo>
                <a:lnTo>
                  <a:pt x="9785" y="17011"/>
                </a:lnTo>
                <a:lnTo>
                  <a:pt x="19504" y="7238"/>
                </a:lnTo>
                <a:lnTo>
                  <a:pt x="18638" y="6317"/>
                </a:lnTo>
                <a:close/>
                <a:moveTo>
                  <a:pt x="2928" y="5616"/>
                </a:moveTo>
                <a:lnTo>
                  <a:pt x="13719" y="5616"/>
                </a:lnTo>
                <a:cubicBezTo>
                  <a:pt x="13909" y="5616"/>
                  <a:pt x="14072" y="5751"/>
                  <a:pt x="14072" y="5941"/>
                </a:cubicBezTo>
                <a:cubicBezTo>
                  <a:pt x="14072" y="6130"/>
                  <a:pt x="13909" y="6266"/>
                  <a:pt x="13719" y="6266"/>
                </a:cubicBezTo>
                <a:lnTo>
                  <a:pt x="3254" y="6266"/>
                </a:lnTo>
                <a:lnTo>
                  <a:pt x="3254" y="9757"/>
                </a:lnTo>
                <a:lnTo>
                  <a:pt x="9615" y="9757"/>
                </a:lnTo>
                <a:cubicBezTo>
                  <a:pt x="9750" y="9757"/>
                  <a:pt x="9913" y="9893"/>
                  <a:pt x="9913" y="10055"/>
                </a:cubicBezTo>
                <a:cubicBezTo>
                  <a:pt x="9913" y="10244"/>
                  <a:pt x="9750" y="10407"/>
                  <a:pt x="9615" y="10407"/>
                </a:cubicBezTo>
                <a:lnTo>
                  <a:pt x="3254" y="10407"/>
                </a:lnTo>
                <a:lnTo>
                  <a:pt x="3254" y="18202"/>
                </a:lnTo>
                <a:lnTo>
                  <a:pt x="4722" y="18202"/>
                </a:lnTo>
                <a:cubicBezTo>
                  <a:pt x="4885" y="18202"/>
                  <a:pt x="5048" y="18365"/>
                  <a:pt x="5048" y="18554"/>
                </a:cubicBezTo>
                <a:cubicBezTo>
                  <a:pt x="5048" y="18744"/>
                  <a:pt x="4885" y="18852"/>
                  <a:pt x="4722" y="18852"/>
                </a:cubicBezTo>
                <a:lnTo>
                  <a:pt x="2928" y="18852"/>
                </a:lnTo>
                <a:cubicBezTo>
                  <a:pt x="2765" y="18852"/>
                  <a:pt x="2629" y="18744"/>
                  <a:pt x="2629" y="18554"/>
                </a:cubicBezTo>
                <a:lnTo>
                  <a:pt x="2629" y="5941"/>
                </a:lnTo>
                <a:cubicBezTo>
                  <a:pt x="2629" y="5751"/>
                  <a:pt x="2765" y="5616"/>
                  <a:pt x="2928" y="5616"/>
                </a:cubicBezTo>
                <a:close/>
                <a:moveTo>
                  <a:pt x="17257" y="4963"/>
                </a:moveTo>
                <a:lnTo>
                  <a:pt x="7484" y="14710"/>
                </a:lnTo>
                <a:lnTo>
                  <a:pt x="8404" y="15630"/>
                </a:lnTo>
                <a:lnTo>
                  <a:pt x="18178" y="5857"/>
                </a:lnTo>
                <a:lnTo>
                  <a:pt x="17257" y="4963"/>
                </a:lnTo>
                <a:close/>
                <a:moveTo>
                  <a:pt x="18773" y="3637"/>
                </a:moveTo>
                <a:cubicBezTo>
                  <a:pt x="18638" y="3637"/>
                  <a:pt x="18503" y="3718"/>
                  <a:pt x="18421" y="3826"/>
                </a:cubicBezTo>
                <a:lnTo>
                  <a:pt x="17718" y="4503"/>
                </a:lnTo>
                <a:lnTo>
                  <a:pt x="19965" y="6777"/>
                </a:lnTo>
                <a:lnTo>
                  <a:pt x="20668" y="6074"/>
                </a:lnTo>
                <a:cubicBezTo>
                  <a:pt x="20777" y="5992"/>
                  <a:pt x="20831" y="5830"/>
                  <a:pt x="20831" y="5722"/>
                </a:cubicBezTo>
                <a:cubicBezTo>
                  <a:pt x="20831" y="5559"/>
                  <a:pt x="20777" y="5451"/>
                  <a:pt x="20668" y="5315"/>
                </a:cubicBezTo>
                <a:lnTo>
                  <a:pt x="19179" y="3826"/>
                </a:lnTo>
                <a:cubicBezTo>
                  <a:pt x="19044" y="3718"/>
                  <a:pt x="18936" y="3637"/>
                  <a:pt x="18773" y="3637"/>
                </a:cubicBezTo>
                <a:close/>
                <a:moveTo>
                  <a:pt x="18773" y="2987"/>
                </a:moveTo>
                <a:cubicBezTo>
                  <a:pt x="19098" y="2987"/>
                  <a:pt x="19396" y="3150"/>
                  <a:pt x="19613" y="3366"/>
                </a:cubicBezTo>
                <a:lnTo>
                  <a:pt x="21129" y="4855"/>
                </a:lnTo>
                <a:cubicBezTo>
                  <a:pt x="21345" y="5099"/>
                  <a:pt x="21481" y="5397"/>
                  <a:pt x="21481" y="5722"/>
                </a:cubicBezTo>
                <a:cubicBezTo>
                  <a:pt x="21481" y="6019"/>
                  <a:pt x="21345" y="6317"/>
                  <a:pt x="21129" y="6534"/>
                </a:cubicBezTo>
                <a:lnTo>
                  <a:pt x="20452" y="7238"/>
                </a:lnTo>
                <a:lnTo>
                  <a:pt x="20533" y="7319"/>
                </a:lnTo>
                <a:cubicBezTo>
                  <a:pt x="20668" y="7427"/>
                  <a:pt x="20668" y="7644"/>
                  <a:pt x="20533" y="7806"/>
                </a:cubicBezTo>
                <a:cubicBezTo>
                  <a:pt x="20452" y="7860"/>
                  <a:pt x="20398" y="7887"/>
                  <a:pt x="20317" y="7887"/>
                </a:cubicBezTo>
                <a:cubicBezTo>
                  <a:pt x="20208" y="7887"/>
                  <a:pt x="20127" y="7860"/>
                  <a:pt x="20100" y="7806"/>
                </a:cubicBezTo>
                <a:lnTo>
                  <a:pt x="19965" y="7698"/>
                </a:lnTo>
                <a:lnTo>
                  <a:pt x="9975" y="17688"/>
                </a:lnTo>
                <a:cubicBezTo>
                  <a:pt x="9948" y="17769"/>
                  <a:pt x="9920" y="17796"/>
                  <a:pt x="9866" y="17796"/>
                </a:cubicBezTo>
                <a:lnTo>
                  <a:pt x="6049" y="18852"/>
                </a:lnTo>
                <a:cubicBezTo>
                  <a:pt x="5995" y="18852"/>
                  <a:pt x="5968" y="18852"/>
                  <a:pt x="5941" y="18852"/>
                </a:cubicBezTo>
                <a:cubicBezTo>
                  <a:pt x="5860" y="18852"/>
                  <a:pt x="5778" y="18825"/>
                  <a:pt x="5724" y="18798"/>
                </a:cubicBezTo>
                <a:cubicBezTo>
                  <a:pt x="5643" y="18716"/>
                  <a:pt x="5616" y="18581"/>
                  <a:pt x="5643" y="18473"/>
                </a:cubicBezTo>
                <a:lnTo>
                  <a:pt x="6699" y="14656"/>
                </a:lnTo>
                <a:cubicBezTo>
                  <a:pt x="6753" y="14601"/>
                  <a:pt x="6780" y="14547"/>
                  <a:pt x="6807" y="14520"/>
                </a:cubicBezTo>
                <a:lnTo>
                  <a:pt x="16797" y="4503"/>
                </a:lnTo>
                <a:lnTo>
                  <a:pt x="16716" y="4422"/>
                </a:lnTo>
                <a:cubicBezTo>
                  <a:pt x="16580" y="4314"/>
                  <a:pt x="16580" y="4097"/>
                  <a:pt x="16716" y="3962"/>
                </a:cubicBezTo>
                <a:cubicBezTo>
                  <a:pt x="16851" y="3854"/>
                  <a:pt x="17068" y="3854"/>
                  <a:pt x="17176" y="3962"/>
                </a:cubicBezTo>
                <a:lnTo>
                  <a:pt x="17257" y="4043"/>
                </a:lnTo>
                <a:lnTo>
                  <a:pt x="17961" y="3366"/>
                </a:lnTo>
                <a:cubicBezTo>
                  <a:pt x="18178" y="3150"/>
                  <a:pt x="18476" y="2987"/>
                  <a:pt x="18773" y="2987"/>
                </a:cubicBezTo>
                <a:close/>
                <a:moveTo>
                  <a:pt x="17385" y="1553"/>
                </a:moveTo>
                <a:cubicBezTo>
                  <a:pt x="17535" y="1553"/>
                  <a:pt x="17659" y="1678"/>
                  <a:pt x="17659" y="1852"/>
                </a:cubicBezTo>
                <a:cubicBezTo>
                  <a:pt x="17659" y="2026"/>
                  <a:pt x="17535" y="2126"/>
                  <a:pt x="17385" y="2126"/>
                </a:cubicBezTo>
                <a:cubicBezTo>
                  <a:pt x="17211" y="2126"/>
                  <a:pt x="17087" y="2026"/>
                  <a:pt x="17087" y="1852"/>
                </a:cubicBezTo>
                <a:cubicBezTo>
                  <a:pt x="17087" y="1678"/>
                  <a:pt x="17211" y="1553"/>
                  <a:pt x="17385" y="1553"/>
                </a:cubicBezTo>
                <a:close/>
                <a:moveTo>
                  <a:pt x="18874" y="1549"/>
                </a:moveTo>
                <a:cubicBezTo>
                  <a:pt x="18989" y="1434"/>
                  <a:pt x="19218" y="1434"/>
                  <a:pt x="19333" y="1549"/>
                </a:cubicBezTo>
                <a:cubicBezTo>
                  <a:pt x="19419" y="1606"/>
                  <a:pt x="19448" y="1721"/>
                  <a:pt x="19448" y="1807"/>
                </a:cubicBezTo>
                <a:cubicBezTo>
                  <a:pt x="19448" y="1893"/>
                  <a:pt x="19419" y="1979"/>
                  <a:pt x="19333" y="2036"/>
                </a:cubicBezTo>
                <a:cubicBezTo>
                  <a:pt x="19276" y="2093"/>
                  <a:pt x="19218" y="2122"/>
                  <a:pt x="19132" y="2122"/>
                </a:cubicBezTo>
                <a:cubicBezTo>
                  <a:pt x="18989" y="2122"/>
                  <a:pt x="18932" y="2093"/>
                  <a:pt x="18874" y="2036"/>
                </a:cubicBezTo>
                <a:cubicBezTo>
                  <a:pt x="18788" y="1979"/>
                  <a:pt x="18759" y="1864"/>
                  <a:pt x="18759" y="1807"/>
                </a:cubicBezTo>
                <a:cubicBezTo>
                  <a:pt x="18759" y="1721"/>
                  <a:pt x="18788" y="1606"/>
                  <a:pt x="18874" y="1549"/>
                </a:cubicBezTo>
                <a:close/>
                <a:moveTo>
                  <a:pt x="15432" y="1549"/>
                </a:moveTo>
                <a:cubicBezTo>
                  <a:pt x="15543" y="1434"/>
                  <a:pt x="15763" y="1434"/>
                  <a:pt x="15846" y="1549"/>
                </a:cubicBezTo>
                <a:cubicBezTo>
                  <a:pt x="15929" y="1606"/>
                  <a:pt x="15984" y="1721"/>
                  <a:pt x="15984" y="1807"/>
                </a:cubicBezTo>
                <a:cubicBezTo>
                  <a:pt x="15984" y="1893"/>
                  <a:pt x="15929" y="1979"/>
                  <a:pt x="15846" y="2036"/>
                </a:cubicBezTo>
                <a:cubicBezTo>
                  <a:pt x="15818" y="2093"/>
                  <a:pt x="15736" y="2122"/>
                  <a:pt x="15598" y="2122"/>
                </a:cubicBezTo>
                <a:cubicBezTo>
                  <a:pt x="15543" y="2122"/>
                  <a:pt x="15460" y="2093"/>
                  <a:pt x="15432" y="2036"/>
                </a:cubicBezTo>
                <a:cubicBezTo>
                  <a:pt x="15322" y="1979"/>
                  <a:pt x="15294" y="1893"/>
                  <a:pt x="15294" y="1807"/>
                </a:cubicBezTo>
                <a:cubicBezTo>
                  <a:pt x="15294" y="1721"/>
                  <a:pt x="15322" y="1606"/>
                  <a:pt x="15432" y="1549"/>
                </a:cubicBezTo>
                <a:close/>
                <a:moveTo>
                  <a:pt x="326" y="0"/>
                </a:moveTo>
                <a:lnTo>
                  <a:pt x="21301" y="0"/>
                </a:lnTo>
                <a:cubicBezTo>
                  <a:pt x="21464" y="0"/>
                  <a:pt x="21600" y="163"/>
                  <a:pt x="21600" y="353"/>
                </a:cubicBezTo>
                <a:lnTo>
                  <a:pt x="21600" y="3392"/>
                </a:lnTo>
                <a:cubicBezTo>
                  <a:pt x="21600" y="3555"/>
                  <a:pt x="21464" y="3690"/>
                  <a:pt x="21301" y="3690"/>
                </a:cubicBezTo>
                <a:cubicBezTo>
                  <a:pt x="21111" y="3690"/>
                  <a:pt x="20948" y="3555"/>
                  <a:pt x="20948" y="3392"/>
                </a:cubicBezTo>
                <a:lnTo>
                  <a:pt x="20948" y="651"/>
                </a:lnTo>
                <a:lnTo>
                  <a:pt x="652" y="651"/>
                </a:lnTo>
                <a:lnTo>
                  <a:pt x="652" y="3039"/>
                </a:lnTo>
                <a:lnTo>
                  <a:pt x="16030" y="3039"/>
                </a:lnTo>
                <a:cubicBezTo>
                  <a:pt x="16220" y="3039"/>
                  <a:pt x="16356" y="3202"/>
                  <a:pt x="16356" y="3392"/>
                </a:cubicBezTo>
                <a:cubicBezTo>
                  <a:pt x="16356" y="3555"/>
                  <a:pt x="16220" y="3690"/>
                  <a:pt x="16030" y="3690"/>
                </a:cubicBezTo>
                <a:lnTo>
                  <a:pt x="652" y="3690"/>
                </a:lnTo>
                <a:lnTo>
                  <a:pt x="652" y="20949"/>
                </a:lnTo>
                <a:lnTo>
                  <a:pt x="16574" y="20949"/>
                </a:lnTo>
                <a:lnTo>
                  <a:pt x="16574" y="16878"/>
                </a:lnTo>
                <a:cubicBezTo>
                  <a:pt x="16574" y="16716"/>
                  <a:pt x="16737" y="16553"/>
                  <a:pt x="16900" y="16553"/>
                </a:cubicBezTo>
                <a:lnTo>
                  <a:pt x="20948" y="16553"/>
                </a:lnTo>
                <a:lnTo>
                  <a:pt x="20948" y="8602"/>
                </a:lnTo>
                <a:cubicBezTo>
                  <a:pt x="20948" y="8412"/>
                  <a:pt x="21111" y="8304"/>
                  <a:pt x="21301" y="8304"/>
                </a:cubicBezTo>
                <a:cubicBezTo>
                  <a:pt x="21464" y="8304"/>
                  <a:pt x="21600" y="8412"/>
                  <a:pt x="21600" y="8602"/>
                </a:cubicBezTo>
                <a:lnTo>
                  <a:pt x="21600" y="16878"/>
                </a:lnTo>
                <a:cubicBezTo>
                  <a:pt x="21600" y="16987"/>
                  <a:pt x="21573" y="17068"/>
                  <a:pt x="21491" y="17095"/>
                </a:cubicBezTo>
                <a:lnTo>
                  <a:pt x="17144" y="21491"/>
                </a:lnTo>
                <a:cubicBezTo>
                  <a:pt x="17117" y="21519"/>
                  <a:pt x="16981" y="21600"/>
                  <a:pt x="16900" y="21600"/>
                </a:cubicBezTo>
                <a:lnTo>
                  <a:pt x="326" y="21600"/>
                </a:lnTo>
                <a:cubicBezTo>
                  <a:pt x="136" y="21600"/>
                  <a:pt x="0" y="21437"/>
                  <a:pt x="0" y="21247"/>
                </a:cubicBezTo>
                <a:lnTo>
                  <a:pt x="0" y="353"/>
                </a:lnTo>
                <a:cubicBezTo>
                  <a:pt x="0" y="163"/>
                  <a:pt x="136" y="0"/>
                  <a:pt x="326" y="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22860" rIns="22860" anchor="ctr"/>
          <a:lstStyle/>
          <a:p>
            <a:pPr defTabSz="914217">
              <a:defRPr sz="3600">
                <a:solidFill>
                  <a:srgbClr val="737572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42" name="Shape"/>
          <p:cNvSpPr/>
          <p:nvPr/>
        </p:nvSpPr>
        <p:spPr>
          <a:xfrm>
            <a:off x="6474359" y="2937084"/>
            <a:ext cx="724399" cy="7221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02" y="17983"/>
                </a:moveTo>
                <a:cubicBezTo>
                  <a:pt x="17509" y="18118"/>
                  <a:pt x="17563" y="18334"/>
                  <a:pt x="17428" y="18469"/>
                </a:cubicBezTo>
                <a:cubicBezTo>
                  <a:pt x="17241" y="18685"/>
                  <a:pt x="17133" y="18955"/>
                  <a:pt x="17133" y="19279"/>
                </a:cubicBezTo>
                <a:lnTo>
                  <a:pt x="17133" y="20952"/>
                </a:lnTo>
                <a:lnTo>
                  <a:pt x="20810" y="20952"/>
                </a:lnTo>
                <a:lnTo>
                  <a:pt x="20810" y="19279"/>
                </a:lnTo>
                <a:cubicBezTo>
                  <a:pt x="20810" y="18955"/>
                  <a:pt x="20703" y="18685"/>
                  <a:pt x="20488" y="18469"/>
                </a:cubicBezTo>
                <a:cubicBezTo>
                  <a:pt x="20407" y="18334"/>
                  <a:pt x="20407" y="18118"/>
                  <a:pt x="20568" y="17983"/>
                </a:cubicBezTo>
                <a:cubicBezTo>
                  <a:pt x="20703" y="17902"/>
                  <a:pt x="20890" y="17902"/>
                  <a:pt x="21025" y="18037"/>
                </a:cubicBezTo>
                <a:cubicBezTo>
                  <a:pt x="21293" y="18388"/>
                  <a:pt x="21481" y="18820"/>
                  <a:pt x="21481" y="19279"/>
                </a:cubicBezTo>
                <a:lnTo>
                  <a:pt x="21481" y="21276"/>
                </a:lnTo>
                <a:cubicBezTo>
                  <a:pt x="21481" y="21465"/>
                  <a:pt x="21320" y="21600"/>
                  <a:pt x="21132" y="21600"/>
                </a:cubicBezTo>
                <a:lnTo>
                  <a:pt x="16811" y="21600"/>
                </a:lnTo>
                <a:cubicBezTo>
                  <a:pt x="16650" y="21600"/>
                  <a:pt x="16489" y="21465"/>
                  <a:pt x="16489" y="21276"/>
                </a:cubicBezTo>
                <a:lnTo>
                  <a:pt x="16489" y="19279"/>
                </a:lnTo>
                <a:cubicBezTo>
                  <a:pt x="16489" y="18820"/>
                  <a:pt x="16650" y="18388"/>
                  <a:pt x="16945" y="18037"/>
                </a:cubicBezTo>
                <a:cubicBezTo>
                  <a:pt x="17026" y="17902"/>
                  <a:pt x="17241" y="17902"/>
                  <a:pt x="17402" y="17983"/>
                </a:cubicBezTo>
                <a:close/>
                <a:moveTo>
                  <a:pt x="7134" y="17902"/>
                </a:moveTo>
                <a:lnTo>
                  <a:pt x="9236" y="17902"/>
                </a:lnTo>
                <a:cubicBezTo>
                  <a:pt x="9424" y="17902"/>
                  <a:pt x="9532" y="18075"/>
                  <a:pt x="9532" y="18248"/>
                </a:cubicBezTo>
                <a:cubicBezTo>
                  <a:pt x="9532" y="18421"/>
                  <a:pt x="9424" y="18594"/>
                  <a:pt x="9236" y="18594"/>
                </a:cubicBezTo>
                <a:lnTo>
                  <a:pt x="7134" y="18594"/>
                </a:lnTo>
                <a:cubicBezTo>
                  <a:pt x="6945" y="18594"/>
                  <a:pt x="6811" y="18421"/>
                  <a:pt x="6811" y="18248"/>
                </a:cubicBezTo>
                <a:cubicBezTo>
                  <a:pt x="6811" y="18075"/>
                  <a:pt x="6945" y="17902"/>
                  <a:pt x="7134" y="17902"/>
                </a:cubicBezTo>
                <a:close/>
                <a:moveTo>
                  <a:pt x="2708" y="17902"/>
                </a:moveTo>
                <a:lnTo>
                  <a:pt x="4886" y="17902"/>
                </a:lnTo>
                <a:cubicBezTo>
                  <a:pt x="5072" y="17902"/>
                  <a:pt x="5231" y="18075"/>
                  <a:pt x="5231" y="18248"/>
                </a:cubicBezTo>
                <a:cubicBezTo>
                  <a:pt x="5231" y="18421"/>
                  <a:pt x="5072" y="18594"/>
                  <a:pt x="4886" y="18594"/>
                </a:cubicBezTo>
                <a:lnTo>
                  <a:pt x="2708" y="18594"/>
                </a:lnTo>
                <a:cubicBezTo>
                  <a:pt x="2523" y="18594"/>
                  <a:pt x="2390" y="18421"/>
                  <a:pt x="2390" y="18248"/>
                </a:cubicBezTo>
                <a:cubicBezTo>
                  <a:pt x="2390" y="18075"/>
                  <a:pt x="2523" y="17902"/>
                  <a:pt x="2708" y="17902"/>
                </a:cubicBezTo>
                <a:close/>
                <a:moveTo>
                  <a:pt x="19104" y="16066"/>
                </a:moveTo>
                <a:cubicBezTo>
                  <a:pt x="18667" y="16066"/>
                  <a:pt x="18312" y="16395"/>
                  <a:pt x="18312" y="16807"/>
                </a:cubicBezTo>
                <a:cubicBezTo>
                  <a:pt x="18312" y="17247"/>
                  <a:pt x="18667" y="17576"/>
                  <a:pt x="19104" y="17576"/>
                </a:cubicBezTo>
                <a:cubicBezTo>
                  <a:pt x="19487" y="17576"/>
                  <a:pt x="19842" y="17247"/>
                  <a:pt x="19842" y="16807"/>
                </a:cubicBezTo>
                <a:cubicBezTo>
                  <a:pt x="19842" y="16395"/>
                  <a:pt x="19487" y="16066"/>
                  <a:pt x="19104" y="16066"/>
                </a:cubicBezTo>
                <a:close/>
                <a:moveTo>
                  <a:pt x="19104" y="15379"/>
                </a:moveTo>
                <a:cubicBezTo>
                  <a:pt x="19869" y="15379"/>
                  <a:pt x="20524" y="16011"/>
                  <a:pt x="20524" y="16807"/>
                </a:cubicBezTo>
                <a:cubicBezTo>
                  <a:pt x="20524" y="17576"/>
                  <a:pt x="19869" y="18235"/>
                  <a:pt x="19104" y="18235"/>
                </a:cubicBezTo>
                <a:cubicBezTo>
                  <a:pt x="18312" y="18235"/>
                  <a:pt x="17684" y="17576"/>
                  <a:pt x="17684" y="16807"/>
                </a:cubicBezTo>
                <a:cubicBezTo>
                  <a:pt x="17684" y="16011"/>
                  <a:pt x="18312" y="15379"/>
                  <a:pt x="19104" y="15379"/>
                </a:cubicBezTo>
                <a:close/>
                <a:moveTo>
                  <a:pt x="8806" y="14899"/>
                </a:moveTo>
                <a:lnTo>
                  <a:pt x="11387" y="14899"/>
                </a:lnTo>
                <a:cubicBezTo>
                  <a:pt x="11575" y="14899"/>
                  <a:pt x="11683" y="15014"/>
                  <a:pt x="11683" y="15216"/>
                </a:cubicBezTo>
                <a:cubicBezTo>
                  <a:pt x="11683" y="15418"/>
                  <a:pt x="11575" y="15591"/>
                  <a:pt x="11387" y="15591"/>
                </a:cubicBezTo>
                <a:lnTo>
                  <a:pt x="8806" y="15591"/>
                </a:lnTo>
                <a:cubicBezTo>
                  <a:pt x="8618" y="15591"/>
                  <a:pt x="8484" y="15418"/>
                  <a:pt x="8484" y="15216"/>
                </a:cubicBezTo>
                <a:cubicBezTo>
                  <a:pt x="8484" y="15014"/>
                  <a:pt x="8618" y="14899"/>
                  <a:pt x="8806" y="14899"/>
                </a:cubicBezTo>
                <a:close/>
                <a:moveTo>
                  <a:pt x="2712" y="14899"/>
                </a:moveTo>
                <a:lnTo>
                  <a:pt x="6608" y="14899"/>
                </a:lnTo>
                <a:cubicBezTo>
                  <a:pt x="6769" y="14899"/>
                  <a:pt x="6903" y="15014"/>
                  <a:pt x="6903" y="15216"/>
                </a:cubicBezTo>
                <a:cubicBezTo>
                  <a:pt x="6903" y="15418"/>
                  <a:pt x="6769" y="15591"/>
                  <a:pt x="6608" y="15591"/>
                </a:cubicBezTo>
                <a:lnTo>
                  <a:pt x="2712" y="15591"/>
                </a:lnTo>
                <a:cubicBezTo>
                  <a:pt x="2524" y="15591"/>
                  <a:pt x="2390" y="15418"/>
                  <a:pt x="2390" y="15216"/>
                </a:cubicBezTo>
                <a:cubicBezTo>
                  <a:pt x="2390" y="15014"/>
                  <a:pt x="2524" y="14899"/>
                  <a:pt x="2712" y="14899"/>
                </a:cubicBezTo>
                <a:close/>
                <a:moveTo>
                  <a:pt x="650" y="12455"/>
                </a:moveTo>
                <a:lnTo>
                  <a:pt x="650" y="20947"/>
                </a:lnTo>
                <a:lnTo>
                  <a:pt x="12724" y="20947"/>
                </a:lnTo>
                <a:lnTo>
                  <a:pt x="15134" y="16701"/>
                </a:lnTo>
                <a:lnTo>
                  <a:pt x="12724" y="12455"/>
                </a:lnTo>
                <a:lnTo>
                  <a:pt x="650" y="12455"/>
                </a:lnTo>
                <a:close/>
                <a:moveTo>
                  <a:pt x="352" y="11775"/>
                </a:moveTo>
                <a:lnTo>
                  <a:pt x="12914" y="11775"/>
                </a:lnTo>
                <a:cubicBezTo>
                  <a:pt x="13022" y="11775"/>
                  <a:pt x="13157" y="11856"/>
                  <a:pt x="13212" y="11965"/>
                </a:cubicBezTo>
                <a:lnTo>
                  <a:pt x="15811" y="16538"/>
                </a:lnTo>
                <a:cubicBezTo>
                  <a:pt x="15865" y="16646"/>
                  <a:pt x="15865" y="16755"/>
                  <a:pt x="15811" y="16891"/>
                </a:cubicBezTo>
                <a:lnTo>
                  <a:pt x="13212" y="21436"/>
                </a:lnTo>
                <a:cubicBezTo>
                  <a:pt x="13157" y="21573"/>
                  <a:pt x="13022" y="21600"/>
                  <a:pt x="12914" y="21600"/>
                </a:cubicBezTo>
                <a:lnTo>
                  <a:pt x="352" y="21600"/>
                </a:lnTo>
                <a:cubicBezTo>
                  <a:pt x="162" y="21600"/>
                  <a:pt x="0" y="21464"/>
                  <a:pt x="0" y="21273"/>
                </a:cubicBezTo>
                <a:lnTo>
                  <a:pt x="0" y="12101"/>
                </a:lnTo>
                <a:cubicBezTo>
                  <a:pt x="0" y="11911"/>
                  <a:pt x="162" y="11775"/>
                  <a:pt x="352" y="11775"/>
                </a:cubicBezTo>
                <a:close/>
                <a:moveTo>
                  <a:pt x="10598" y="6128"/>
                </a:moveTo>
                <a:lnTo>
                  <a:pt x="16645" y="6128"/>
                </a:lnTo>
                <a:cubicBezTo>
                  <a:pt x="16806" y="6128"/>
                  <a:pt x="16940" y="6272"/>
                  <a:pt x="16940" y="6474"/>
                </a:cubicBezTo>
                <a:cubicBezTo>
                  <a:pt x="16940" y="6676"/>
                  <a:pt x="16806" y="6820"/>
                  <a:pt x="16645" y="6820"/>
                </a:cubicBezTo>
                <a:lnTo>
                  <a:pt x="10598" y="6820"/>
                </a:lnTo>
                <a:cubicBezTo>
                  <a:pt x="10437" y="6820"/>
                  <a:pt x="10276" y="6676"/>
                  <a:pt x="10276" y="6474"/>
                </a:cubicBezTo>
                <a:cubicBezTo>
                  <a:pt x="10276" y="6272"/>
                  <a:pt x="10437" y="6128"/>
                  <a:pt x="10598" y="6128"/>
                </a:cubicBezTo>
                <a:close/>
                <a:moveTo>
                  <a:pt x="15376" y="3124"/>
                </a:moveTo>
                <a:lnTo>
                  <a:pt x="18797" y="3124"/>
                </a:lnTo>
                <a:cubicBezTo>
                  <a:pt x="18984" y="3124"/>
                  <a:pt x="19091" y="3249"/>
                  <a:pt x="19091" y="3424"/>
                </a:cubicBezTo>
                <a:cubicBezTo>
                  <a:pt x="19091" y="3599"/>
                  <a:pt x="18984" y="3700"/>
                  <a:pt x="18797" y="3700"/>
                </a:cubicBezTo>
                <a:lnTo>
                  <a:pt x="15376" y="3700"/>
                </a:lnTo>
                <a:cubicBezTo>
                  <a:pt x="15162" y="3700"/>
                  <a:pt x="15055" y="3599"/>
                  <a:pt x="15055" y="3424"/>
                </a:cubicBezTo>
                <a:cubicBezTo>
                  <a:pt x="15055" y="3249"/>
                  <a:pt x="15162" y="3124"/>
                  <a:pt x="15376" y="3124"/>
                </a:cubicBezTo>
                <a:close/>
                <a:moveTo>
                  <a:pt x="10596" y="3124"/>
                </a:moveTo>
                <a:lnTo>
                  <a:pt x="13182" y="3124"/>
                </a:lnTo>
                <a:cubicBezTo>
                  <a:pt x="13315" y="3124"/>
                  <a:pt x="13475" y="3249"/>
                  <a:pt x="13475" y="3424"/>
                </a:cubicBezTo>
                <a:cubicBezTo>
                  <a:pt x="13475" y="3599"/>
                  <a:pt x="13315" y="3700"/>
                  <a:pt x="13182" y="3700"/>
                </a:cubicBezTo>
                <a:lnTo>
                  <a:pt x="10596" y="3700"/>
                </a:lnTo>
                <a:cubicBezTo>
                  <a:pt x="10436" y="3700"/>
                  <a:pt x="10276" y="3599"/>
                  <a:pt x="10276" y="3424"/>
                </a:cubicBezTo>
                <a:cubicBezTo>
                  <a:pt x="10276" y="3249"/>
                  <a:pt x="10436" y="3124"/>
                  <a:pt x="10596" y="3124"/>
                </a:cubicBezTo>
                <a:close/>
                <a:moveTo>
                  <a:pt x="890" y="2726"/>
                </a:moveTo>
                <a:cubicBezTo>
                  <a:pt x="1052" y="2837"/>
                  <a:pt x="1052" y="3030"/>
                  <a:pt x="944" y="3196"/>
                </a:cubicBezTo>
                <a:cubicBezTo>
                  <a:pt x="729" y="3445"/>
                  <a:pt x="648" y="3722"/>
                  <a:pt x="648" y="4026"/>
                </a:cubicBezTo>
                <a:lnTo>
                  <a:pt x="648" y="5797"/>
                </a:lnTo>
                <a:lnTo>
                  <a:pt x="4344" y="5797"/>
                </a:lnTo>
                <a:lnTo>
                  <a:pt x="4344" y="4026"/>
                </a:lnTo>
                <a:cubicBezTo>
                  <a:pt x="4344" y="3722"/>
                  <a:pt x="4209" y="3445"/>
                  <a:pt x="4047" y="3196"/>
                </a:cubicBezTo>
                <a:cubicBezTo>
                  <a:pt x="3912" y="3030"/>
                  <a:pt x="3939" y="2837"/>
                  <a:pt x="4101" y="2726"/>
                </a:cubicBezTo>
                <a:cubicBezTo>
                  <a:pt x="4209" y="2643"/>
                  <a:pt x="4425" y="2671"/>
                  <a:pt x="4533" y="2782"/>
                </a:cubicBezTo>
                <a:cubicBezTo>
                  <a:pt x="4830" y="3141"/>
                  <a:pt x="4991" y="3611"/>
                  <a:pt x="4991" y="4026"/>
                </a:cubicBezTo>
                <a:lnTo>
                  <a:pt x="4991" y="6101"/>
                </a:lnTo>
                <a:cubicBezTo>
                  <a:pt x="4991" y="6294"/>
                  <a:pt x="4830" y="6460"/>
                  <a:pt x="4641" y="6460"/>
                </a:cubicBezTo>
                <a:lnTo>
                  <a:pt x="351" y="6460"/>
                </a:lnTo>
                <a:cubicBezTo>
                  <a:pt x="162" y="6460"/>
                  <a:pt x="0" y="6294"/>
                  <a:pt x="0" y="6101"/>
                </a:cubicBezTo>
                <a:lnTo>
                  <a:pt x="0" y="4026"/>
                </a:lnTo>
                <a:cubicBezTo>
                  <a:pt x="0" y="3611"/>
                  <a:pt x="162" y="3141"/>
                  <a:pt x="432" y="2782"/>
                </a:cubicBezTo>
                <a:cubicBezTo>
                  <a:pt x="567" y="2671"/>
                  <a:pt x="755" y="2643"/>
                  <a:pt x="890" y="2726"/>
                </a:cubicBezTo>
                <a:close/>
                <a:moveTo>
                  <a:pt x="9713" y="653"/>
                </a:moveTo>
                <a:lnTo>
                  <a:pt x="7276" y="4899"/>
                </a:lnTo>
                <a:lnTo>
                  <a:pt x="9713" y="9199"/>
                </a:lnTo>
                <a:lnTo>
                  <a:pt x="20923" y="9199"/>
                </a:lnTo>
                <a:lnTo>
                  <a:pt x="20923" y="653"/>
                </a:lnTo>
                <a:lnTo>
                  <a:pt x="9713" y="653"/>
                </a:lnTo>
                <a:close/>
                <a:moveTo>
                  <a:pt x="2588" y="653"/>
                </a:moveTo>
                <a:cubicBezTo>
                  <a:pt x="2178" y="653"/>
                  <a:pt x="1850" y="1007"/>
                  <a:pt x="1850" y="1442"/>
                </a:cubicBezTo>
                <a:cubicBezTo>
                  <a:pt x="1850" y="1850"/>
                  <a:pt x="2178" y="2203"/>
                  <a:pt x="2588" y="2203"/>
                </a:cubicBezTo>
                <a:cubicBezTo>
                  <a:pt x="3025" y="2203"/>
                  <a:pt x="3352" y="1850"/>
                  <a:pt x="3352" y="1442"/>
                </a:cubicBezTo>
                <a:cubicBezTo>
                  <a:pt x="3352" y="1007"/>
                  <a:pt x="3025" y="653"/>
                  <a:pt x="2588" y="653"/>
                </a:cubicBezTo>
                <a:close/>
                <a:moveTo>
                  <a:pt x="9523" y="0"/>
                </a:moveTo>
                <a:lnTo>
                  <a:pt x="21248" y="0"/>
                </a:lnTo>
                <a:cubicBezTo>
                  <a:pt x="21438" y="0"/>
                  <a:pt x="21600" y="163"/>
                  <a:pt x="21600" y="354"/>
                </a:cubicBezTo>
                <a:lnTo>
                  <a:pt x="21600" y="9498"/>
                </a:lnTo>
                <a:cubicBezTo>
                  <a:pt x="21600" y="9689"/>
                  <a:pt x="21438" y="9825"/>
                  <a:pt x="21248" y="9825"/>
                </a:cubicBezTo>
                <a:lnTo>
                  <a:pt x="9523" y="9825"/>
                </a:lnTo>
                <a:cubicBezTo>
                  <a:pt x="9388" y="9825"/>
                  <a:pt x="9307" y="9771"/>
                  <a:pt x="9253" y="9689"/>
                </a:cubicBezTo>
                <a:lnTo>
                  <a:pt x="6626" y="5089"/>
                </a:lnTo>
                <a:cubicBezTo>
                  <a:pt x="6572" y="5008"/>
                  <a:pt x="6572" y="4844"/>
                  <a:pt x="6626" y="4763"/>
                </a:cubicBezTo>
                <a:lnTo>
                  <a:pt x="9253" y="163"/>
                </a:lnTo>
                <a:cubicBezTo>
                  <a:pt x="9307" y="82"/>
                  <a:pt x="9388" y="0"/>
                  <a:pt x="9523" y="0"/>
                </a:cubicBezTo>
                <a:close/>
                <a:moveTo>
                  <a:pt x="2588" y="0"/>
                </a:moveTo>
                <a:cubicBezTo>
                  <a:pt x="3380" y="0"/>
                  <a:pt x="4035" y="653"/>
                  <a:pt x="4035" y="1442"/>
                </a:cubicBezTo>
                <a:cubicBezTo>
                  <a:pt x="4035" y="2231"/>
                  <a:pt x="3380" y="2856"/>
                  <a:pt x="2588" y="2856"/>
                </a:cubicBezTo>
                <a:cubicBezTo>
                  <a:pt x="1823" y="2856"/>
                  <a:pt x="1195" y="2231"/>
                  <a:pt x="1195" y="1442"/>
                </a:cubicBezTo>
                <a:cubicBezTo>
                  <a:pt x="1195" y="653"/>
                  <a:pt x="1823" y="0"/>
                  <a:pt x="2588" y="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22860" rIns="22860" anchor="ctr"/>
          <a:lstStyle/>
          <a:p>
            <a:pPr defTabSz="914217">
              <a:defRPr sz="3600">
                <a:solidFill>
                  <a:srgbClr val="737572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43" name="Shape"/>
          <p:cNvSpPr/>
          <p:nvPr/>
        </p:nvSpPr>
        <p:spPr>
          <a:xfrm>
            <a:off x="8182128" y="3742282"/>
            <a:ext cx="675811" cy="7398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557" y="19847"/>
                </a:moveTo>
                <a:lnTo>
                  <a:pt x="8557" y="20086"/>
                </a:lnTo>
                <a:cubicBezTo>
                  <a:pt x="8557" y="20564"/>
                  <a:pt x="9049" y="20936"/>
                  <a:pt x="9628" y="20936"/>
                </a:cubicBezTo>
                <a:lnTo>
                  <a:pt x="12001" y="20936"/>
                </a:lnTo>
                <a:cubicBezTo>
                  <a:pt x="12609" y="20936"/>
                  <a:pt x="13101" y="20564"/>
                  <a:pt x="13101" y="20086"/>
                </a:cubicBezTo>
                <a:lnTo>
                  <a:pt x="13101" y="19847"/>
                </a:lnTo>
                <a:lnTo>
                  <a:pt x="8557" y="19847"/>
                </a:lnTo>
                <a:close/>
                <a:moveTo>
                  <a:pt x="7486" y="17694"/>
                </a:moveTo>
                <a:lnTo>
                  <a:pt x="7486" y="18863"/>
                </a:lnTo>
                <a:cubicBezTo>
                  <a:pt x="7486" y="19049"/>
                  <a:pt x="7660" y="19182"/>
                  <a:pt x="7862" y="19182"/>
                </a:cubicBezTo>
                <a:lnTo>
                  <a:pt x="13796" y="19182"/>
                </a:lnTo>
                <a:cubicBezTo>
                  <a:pt x="13998" y="19182"/>
                  <a:pt x="14143" y="19049"/>
                  <a:pt x="14143" y="18863"/>
                </a:cubicBezTo>
                <a:lnTo>
                  <a:pt x="14143" y="17694"/>
                </a:lnTo>
                <a:lnTo>
                  <a:pt x="7486" y="17694"/>
                </a:lnTo>
                <a:close/>
                <a:moveTo>
                  <a:pt x="17124" y="7848"/>
                </a:moveTo>
                <a:cubicBezTo>
                  <a:pt x="17269" y="7715"/>
                  <a:pt x="17471" y="7715"/>
                  <a:pt x="17616" y="7848"/>
                </a:cubicBezTo>
                <a:cubicBezTo>
                  <a:pt x="17761" y="7954"/>
                  <a:pt x="17761" y="8166"/>
                  <a:pt x="17616" y="8325"/>
                </a:cubicBezTo>
                <a:lnTo>
                  <a:pt x="10993" y="14363"/>
                </a:lnTo>
                <a:cubicBezTo>
                  <a:pt x="10906" y="14469"/>
                  <a:pt x="10819" y="14469"/>
                  <a:pt x="10732" y="14469"/>
                </a:cubicBezTo>
                <a:cubicBezTo>
                  <a:pt x="10646" y="14469"/>
                  <a:pt x="10559" y="14469"/>
                  <a:pt x="10501" y="14363"/>
                </a:cubicBezTo>
                <a:lnTo>
                  <a:pt x="7667" y="11821"/>
                </a:lnTo>
                <a:cubicBezTo>
                  <a:pt x="7551" y="11662"/>
                  <a:pt x="7551" y="11450"/>
                  <a:pt x="7667" y="11344"/>
                </a:cubicBezTo>
                <a:cubicBezTo>
                  <a:pt x="7811" y="11211"/>
                  <a:pt x="8043" y="11211"/>
                  <a:pt x="8158" y="11344"/>
                </a:cubicBezTo>
                <a:lnTo>
                  <a:pt x="10732" y="13675"/>
                </a:lnTo>
                <a:lnTo>
                  <a:pt x="17124" y="7848"/>
                </a:lnTo>
                <a:close/>
                <a:moveTo>
                  <a:pt x="10761" y="5494"/>
                </a:moveTo>
                <a:cubicBezTo>
                  <a:pt x="10962" y="5494"/>
                  <a:pt x="11106" y="5653"/>
                  <a:pt x="11106" y="5838"/>
                </a:cubicBezTo>
                <a:cubicBezTo>
                  <a:pt x="11106" y="6022"/>
                  <a:pt x="10962" y="6154"/>
                  <a:pt x="10761" y="6154"/>
                </a:cubicBezTo>
                <a:cubicBezTo>
                  <a:pt x="8747" y="6154"/>
                  <a:pt x="7079" y="7474"/>
                  <a:pt x="6763" y="9295"/>
                </a:cubicBezTo>
                <a:cubicBezTo>
                  <a:pt x="6734" y="9454"/>
                  <a:pt x="6590" y="9559"/>
                  <a:pt x="6418" y="9559"/>
                </a:cubicBezTo>
                <a:cubicBezTo>
                  <a:pt x="6418" y="9559"/>
                  <a:pt x="6389" y="9559"/>
                  <a:pt x="6360" y="9559"/>
                </a:cubicBezTo>
                <a:cubicBezTo>
                  <a:pt x="6159" y="9533"/>
                  <a:pt x="6015" y="9401"/>
                  <a:pt x="6101" y="9216"/>
                </a:cubicBezTo>
                <a:cubicBezTo>
                  <a:pt x="6447" y="7052"/>
                  <a:pt x="8402" y="5494"/>
                  <a:pt x="10761" y="5494"/>
                </a:cubicBezTo>
                <a:close/>
                <a:moveTo>
                  <a:pt x="10843" y="3507"/>
                </a:moveTo>
                <a:cubicBezTo>
                  <a:pt x="13101" y="3507"/>
                  <a:pt x="15127" y="4437"/>
                  <a:pt x="16458" y="6084"/>
                </a:cubicBezTo>
                <a:cubicBezTo>
                  <a:pt x="16574" y="6190"/>
                  <a:pt x="16516" y="6403"/>
                  <a:pt x="16400" y="6536"/>
                </a:cubicBezTo>
                <a:cubicBezTo>
                  <a:pt x="16227" y="6615"/>
                  <a:pt x="15995" y="6589"/>
                  <a:pt x="15879" y="6483"/>
                </a:cubicBezTo>
                <a:cubicBezTo>
                  <a:pt x="14693" y="4968"/>
                  <a:pt x="12840" y="4171"/>
                  <a:pt x="10843" y="4171"/>
                </a:cubicBezTo>
                <a:cubicBezTo>
                  <a:pt x="7399" y="4171"/>
                  <a:pt x="4534" y="6722"/>
                  <a:pt x="4534" y="9910"/>
                </a:cubicBezTo>
                <a:cubicBezTo>
                  <a:pt x="4534" y="11424"/>
                  <a:pt x="5200" y="12859"/>
                  <a:pt x="6328" y="13922"/>
                </a:cubicBezTo>
                <a:cubicBezTo>
                  <a:pt x="7052" y="14613"/>
                  <a:pt x="7486" y="15516"/>
                  <a:pt x="7486" y="16419"/>
                </a:cubicBezTo>
                <a:lnTo>
                  <a:pt x="7486" y="17030"/>
                </a:lnTo>
                <a:lnTo>
                  <a:pt x="14143" y="17030"/>
                </a:lnTo>
                <a:lnTo>
                  <a:pt x="14143" y="16446"/>
                </a:lnTo>
                <a:cubicBezTo>
                  <a:pt x="14143" y="15542"/>
                  <a:pt x="14577" y="14692"/>
                  <a:pt x="15329" y="13948"/>
                </a:cubicBezTo>
                <a:cubicBezTo>
                  <a:pt x="16227" y="13098"/>
                  <a:pt x="16863" y="12009"/>
                  <a:pt x="17066" y="10840"/>
                </a:cubicBezTo>
                <a:cubicBezTo>
                  <a:pt x="17095" y="10654"/>
                  <a:pt x="17240" y="10521"/>
                  <a:pt x="17442" y="10574"/>
                </a:cubicBezTo>
                <a:cubicBezTo>
                  <a:pt x="17645" y="10574"/>
                  <a:pt x="17761" y="10734"/>
                  <a:pt x="17761" y="10920"/>
                </a:cubicBezTo>
                <a:cubicBezTo>
                  <a:pt x="17529" y="12248"/>
                  <a:pt x="16863" y="13444"/>
                  <a:pt x="15821" y="14400"/>
                </a:cubicBezTo>
                <a:cubicBezTo>
                  <a:pt x="15214" y="15011"/>
                  <a:pt x="14866" y="15728"/>
                  <a:pt x="14866" y="16446"/>
                </a:cubicBezTo>
                <a:lnTo>
                  <a:pt x="14866" y="18863"/>
                </a:lnTo>
                <a:cubicBezTo>
                  <a:pt x="14866" y="19395"/>
                  <a:pt x="14374" y="19847"/>
                  <a:pt x="13796" y="19847"/>
                </a:cubicBezTo>
                <a:lnTo>
                  <a:pt x="13767" y="19847"/>
                </a:lnTo>
                <a:lnTo>
                  <a:pt x="13767" y="20086"/>
                </a:lnTo>
                <a:cubicBezTo>
                  <a:pt x="13767" y="20936"/>
                  <a:pt x="12985" y="21600"/>
                  <a:pt x="12001" y="21600"/>
                </a:cubicBezTo>
                <a:lnTo>
                  <a:pt x="9628" y="21600"/>
                </a:lnTo>
                <a:cubicBezTo>
                  <a:pt x="8644" y="21600"/>
                  <a:pt x="7862" y="20936"/>
                  <a:pt x="7862" y="20086"/>
                </a:cubicBezTo>
                <a:lnTo>
                  <a:pt x="7862" y="19847"/>
                </a:lnTo>
                <a:cubicBezTo>
                  <a:pt x="7226" y="19847"/>
                  <a:pt x="6763" y="19395"/>
                  <a:pt x="6763" y="18863"/>
                </a:cubicBezTo>
                <a:lnTo>
                  <a:pt x="6763" y="16419"/>
                </a:lnTo>
                <a:cubicBezTo>
                  <a:pt x="6763" y="15675"/>
                  <a:pt x="6444" y="14985"/>
                  <a:pt x="5808" y="14373"/>
                </a:cubicBezTo>
                <a:cubicBezTo>
                  <a:pt x="4534" y="13178"/>
                  <a:pt x="3839" y="11584"/>
                  <a:pt x="3839" y="9910"/>
                </a:cubicBezTo>
                <a:cubicBezTo>
                  <a:pt x="3839" y="6376"/>
                  <a:pt x="6994" y="3507"/>
                  <a:pt x="10843" y="3507"/>
                </a:cubicBezTo>
                <a:close/>
                <a:moveTo>
                  <a:pt x="10800" y="0"/>
                </a:moveTo>
                <a:cubicBezTo>
                  <a:pt x="16765" y="0"/>
                  <a:pt x="21600" y="4443"/>
                  <a:pt x="21600" y="9865"/>
                </a:cubicBezTo>
                <a:cubicBezTo>
                  <a:pt x="21600" y="13091"/>
                  <a:pt x="19834" y="16106"/>
                  <a:pt x="16938" y="17958"/>
                </a:cubicBezTo>
                <a:cubicBezTo>
                  <a:pt x="16794" y="18090"/>
                  <a:pt x="16562" y="18037"/>
                  <a:pt x="16446" y="17905"/>
                </a:cubicBezTo>
                <a:cubicBezTo>
                  <a:pt x="16330" y="17746"/>
                  <a:pt x="16359" y="17561"/>
                  <a:pt x="16533" y="17455"/>
                </a:cubicBezTo>
                <a:cubicBezTo>
                  <a:pt x="19255" y="15683"/>
                  <a:pt x="20876" y="12880"/>
                  <a:pt x="20876" y="9865"/>
                </a:cubicBezTo>
                <a:cubicBezTo>
                  <a:pt x="20876" y="4813"/>
                  <a:pt x="16359" y="635"/>
                  <a:pt x="10800" y="635"/>
                </a:cubicBezTo>
                <a:cubicBezTo>
                  <a:pt x="5241" y="635"/>
                  <a:pt x="724" y="4813"/>
                  <a:pt x="724" y="9865"/>
                </a:cubicBezTo>
                <a:lnTo>
                  <a:pt x="724" y="19069"/>
                </a:lnTo>
                <a:lnTo>
                  <a:pt x="4720" y="19069"/>
                </a:lnTo>
                <a:cubicBezTo>
                  <a:pt x="4922" y="19069"/>
                  <a:pt x="5096" y="19227"/>
                  <a:pt x="5096" y="19412"/>
                </a:cubicBezTo>
                <a:cubicBezTo>
                  <a:pt x="5096" y="19597"/>
                  <a:pt x="4922" y="19730"/>
                  <a:pt x="4720" y="19730"/>
                </a:cubicBezTo>
                <a:lnTo>
                  <a:pt x="376" y="19730"/>
                </a:lnTo>
                <a:cubicBezTo>
                  <a:pt x="174" y="19730"/>
                  <a:pt x="0" y="19597"/>
                  <a:pt x="0" y="19412"/>
                </a:cubicBezTo>
                <a:lnTo>
                  <a:pt x="0" y="9865"/>
                </a:lnTo>
                <a:cubicBezTo>
                  <a:pt x="0" y="4443"/>
                  <a:pt x="4835" y="0"/>
                  <a:pt x="10800" y="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22860" rIns="22860" anchor="ctr"/>
          <a:lstStyle/>
          <a:p>
            <a:pPr defTabSz="914217">
              <a:defRPr sz="3600">
                <a:solidFill>
                  <a:srgbClr val="737572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44" name="INDIVIDUAL AND TEAM INTERACTIONS OVER PROCESSES AND TOOLS"/>
          <p:cNvSpPr txBox="1"/>
          <p:nvPr/>
        </p:nvSpPr>
        <p:spPr>
          <a:xfrm>
            <a:off x="2270011" y="599286"/>
            <a:ext cx="2393655" cy="1552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2860" rIns="22860" anchor="b">
            <a:spAutoFit/>
          </a:bodyPr>
          <a:lstStyle>
            <a:lvl1pPr defTabSz="1087636">
              <a:lnSpc>
                <a:spcPts val="4000"/>
              </a:lnSpc>
              <a:defRPr sz="2800" b="1">
                <a:solidFill>
                  <a:srgbClr val="445469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sz="1400"/>
              <a:t>INDIVIDUAL AND TEAM INTERACTIONS OVER PROCESSES AND TOOLS</a:t>
            </a:r>
          </a:p>
        </p:txBody>
      </p:sp>
      <p:sp>
        <p:nvSpPr>
          <p:cNvPr id="245" name="WORKING FLEXIBLY OVER COMPREHENSIVE DOCUMENTATION"/>
          <p:cNvSpPr txBox="1"/>
          <p:nvPr/>
        </p:nvSpPr>
        <p:spPr>
          <a:xfrm>
            <a:off x="3828110" y="5180563"/>
            <a:ext cx="2646249" cy="1552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2860" rIns="22860">
            <a:spAutoFit/>
          </a:bodyPr>
          <a:lstStyle>
            <a:lvl1pPr defTabSz="1087636">
              <a:lnSpc>
                <a:spcPts val="4000"/>
              </a:lnSpc>
              <a:defRPr sz="2800" b="1">
                <a:solidFill>
                  <a:srgbClr val="445469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sz="1400" dirty="0"/>
              <a:t>WORKING FLEXIBLY OVER COMPREHENSIVE DOCUMENTATION</a:t>
            </a:r>
          </a:p>
        </p:txBody>
      </p:sp>
      <p:sp>
        <p:nvSpPr>
          <p:cNvPr id="246" name="CUSTOMER COLLABORATION OVER CONTRACT NEGOTIATION"/>
          <p:cNvSpPr txBox="1"/>
          <p:nvPr/>
        </p:nvSpPr>
        <p:spPr>
          <a:xfrm>
            <a:off x="5556422" y="598066"/>
            <a:ext cx="2558426" cy="1552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2860" rIns="22860" anchor="b">
            <a:spAutoFit/>
          </a:bodyPr>
          <a:lstStyle>
            <a:lvl1pPr defTabSz="1087636">
              <a:lnSpc>
                <a:spcPts val="4000"/>
              </a:lnSpc>
              <a:defRPr sz="2800" b="1">
                <a:solidFill>
                  <a:srgbClr val="445469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sz="1400"/>
              <a:t>CUSTOMER COLLABORATION OVER CONTRACT NEGOTIATION</a:t>
            </a:r>
          </a:p>
        </p:txBody>
      </p:sp>
      <p:sp>
        <p:nvSpPr>
          <p:cNvPr id="247" name="RESPONDING TO CHANGE OVER FOLLOWING A PLAN"/>
          <p:cNvSpPr txBox="1"/>
          <p:nvPr/>
        </p:nvSpPr>
        <p:spPr>
          <a:xfrm>
            <a:off x="7577887" y="5180563"/>
            <a:ext cx="1883873" cy="1552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2860" rIns="22860">
            <a:spAutoFit/>
          </a:bodyPr>
          <a:lstStyle>
            <a:lvl1pPr defTabSz="1087636">
              <a:lnSpc>
                <a:spcPts val="4000"/>
              </a:lnSpc>
              <a:defRPr sz="2800" b="1">
                <a:solidFill>
                  <a:srgbClr val="445469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sz="1400" dirty="0"/>
              <a:t>RESPONDING TO CHANGE OVER FOLLOWING A PLAN</a:t>
            </a:r>
          </a:p>
        </p:txBody>
      </p:sp>
    </p:spTree>
    <p:extLst>
      <p:ext uri="{BB962C8B-B14F-4D97-AF65-F5344CB8AC3E}">
        <p14:creationId xmlns:p14="http://schemas.microsoft.com/office/powerpoint/2010/main" val="203244917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32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Newey</dc:creator>
  <cp:lastModifiedBy>Tom Newey</cp:lastModifiedBy>
  <cp:revision>1</cp:revision>
  <dcterms:created xsi:type="dcterms:W3CDTF">2020-08-22T15:33:54Z</dcterms:created>
  <dcterms:modified xsi:type="dcterms:W3CDTF">2020-08-22T15:36:02Z</dcterms:modified>
</cp:coreProperties>
</file>