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9"/>
  </p:normalViewPr>
  <p:slideViewPr>
    <p:cSldViewPr snapToGrid="0" snapToObjects="1">
      <p:cViewPr varScale="1">
        <p:scale>
          <a:sx n="105" d="100"/>
          <a:sy n="105" d="100"/>
        </p:scale>
        <p:origin x="8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1732C-FFDF-474C-B750-3E9E9816FA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BA9659-0C16-1847-B7BF-EBB72F6582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DF6DE-4090-304B-8318-71C43663D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57EF-CD7D-8640-9C5C-EEC4D28CF4BB}" type="datetimeFigureOut">
              <a:rPr lang="en-US" smtClean="0"/>
              <a:t>9/6/20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5674A-71D3-1C4C-A585-FF71E9F1B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CD648-A151-2D45-97B9-9626F246B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0D161-A8A6-4940-9B46-95960E1CB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6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45A63-A407-9748-93C3-46DE0A683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85FB52-6B67-C94D-B972-1FE0337DC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F0A12-1591-A64A-87FF-606DC2A90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57EF-CD7D-8640-9C5C-EEC4D28CF4BB}" type="datetimeFigureOut">
              <a:rPr lang="en-US" smtClean="0"/>
              <a:t>9/6/20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87F5C-CE6E-D04A-81D9-E86126D59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9F8F5-A4C1-1643-8355-84CAB2094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0D161-A8A6-4940-9B46-95960E1CB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504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1D18E4-3738-284E-91E9-2825D08269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4EB476-B31D-8042-B1E2-1058209EFE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826C11-BB8F-EF41-9D8D-E2B132A4E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57EF-CD7D-8640-9C5C-EEC4D28CF4BB}" type="datetimeFigureOut">
              <a:rPr lang="en-US" smtClean="0"/>
              <a:t>9/6/20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67E2C-3C89-4946-8DF5-B3C974E3E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12D2D-F28D-9C42-90CC-983BBAA17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0D161-A8A6-4940-9B46-95960E1CB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380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0059C-E40E-E046-9EF6-EA0B606C6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73C67-D609-294E-83EB-B792F591F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FCE84-B377-2341-9322-E901EA39E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57EF-CD7D-8640-9C5C-EEC4D28CF4BB}" type="datetimeFigureOut">
              <a:rPr lang="en-US" smtClean="0"/>
              <a:t>9/6/20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B6929-E41E-BF4A-83EB-FC1557372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F80D6E-C930-9C48-8C95-D0A05277A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0D161-A8A6-4940-9B46-95960E1CB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560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C19F4-79C0-8941-BADE-4671048F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C0A59A-3FA3-8443-9613-318B8F2B4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5E33AD-0BD1-0040-90ED-3FD1059A2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57EF-CD7D-8640-9C5C-EEC4D28CF4BB}" type="datetimeFigureOut">
              <a:rPr lang="en-US" smtClean="0"/>
              <a:t>9/6/20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0A6D8-C993-2541-BAD6-44F2628E3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4EE36-5B37-FD4F-BE39-E136A7825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0D161-A8A6-4940-9B46-95960E1CB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698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97A8E-0058-8641-BAE6-742E41856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72019-A53B-124D-BB3E-AB8831852E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395F48-B0F9-5F4F-8BE2-75027BD414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238DD-E652-D249-8CA1-5D90B60BF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57EF-CD7D-8640-9C5C-EEC4D28CF4BB}" type="datetimeFigureOut">
              <a:rPr lang="en-US" smtClean="0"/>
              <a:t>9/6/20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A2E43B-7C29-2845-B12B-01CE067C1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2B7FDA-B6F0-1543-A3FE-C0C4D2139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0D161-A8A6-4940-9B46-95960E1CB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369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C2B0C-E91C-EC44-87F6-C40CDBC66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DD8AA-E1FE-F74E-ACD1-AA83AD2ED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5083AF-D99C-0248-8DC2-6512868FDB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8AF4F1-640E-7A46-8CB9-39B0BEB7D0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14F251-5227-2D4A-B3AC-27FC15B70D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250C2B-8787-6246-87BD-60CE66F69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57EF-CD7D-8640-9C5C-EEC4D28CF4BB}" type="datetimeFigureOut">
              <a:rPr lang="en-US" smtClean="0"/>
              <a:t>9/6/20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51507F-9791-924B-BBF6-AA395AA14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AB08CB-E7F5-A04B-894B-BDDF28932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0D161-A8A6-4940-9B46-95960E1CB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27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D8A77-4C41-8947-84A5-B9EDBB2FB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3987CB-63F2-2649-8F9D-748C7E706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57EF-CD7D-8640-9C5C-EEC4D28CF4BB}" type="datetimeFigureOut">
              <a:rPr lang="en-US" smtClean="0"/>
              <a:t>9/6/20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A86770-4168-A242-9254-64C5B88A5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ACD985-6566-4A49-A77A-D0C88C359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0D161-A8A6-4940-9B46-95960E1CB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673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82B99A-EF82-3A44-B81F-5659B969A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57EF-CD7D-8640-9C5C-EEC4D28CF4BB}" type="datetimeFigureOut">
              <a:rPr lang="en-US" smtClean="0"/>
              <a:t>9/6/20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A49453-F714-0448-9967-901153102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0F48F3-3ECC-2C4F-9479-0D7CAF9E7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0D161-A8A6-4940-9B46-95960E1CB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136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673EB-CE59-EE42-8EA9-F0CC4003B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9A019-C40B-E243-8EAA-2D436697E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422FEF-09C2-9742-8A57-47AE2006C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D5362D-D72E-9B40-9EBE-63E25C3E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57EF-CD7D-8640-9C5C-EEC4D28CF4BB}" type="datetimeFigureOut">
              <a:rPr lang="en-US" smtClean="0"/>
              <a:t>9/6/20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DD9680-605A-8749-AD95-8ABC31998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58E216-78BE-B84E-A9B0-0CAB55EE6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0D161-A8A6-4940-9B46-95960E1CB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902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345CD-6A36-F541-AF23-490AB9300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32A060-2902-BA4B-AB93-C1595A34AF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B1E293-C749-F847-94C4-ECBEB53BB5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992BDF-12C8-7E48-90D0-D6384A6FF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57EF-CD7D-8640-9C5C-EEC4D28CF4BB}" type="datetimeFigureOut">
              <a:rPr lang="en-US" smtClean="0"/>
              <a:t>9/6/20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E0618E-9C5A-0D4B-ADF9-C6DD8365F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B949D1-71F1-5B42-B1EB-7BC2247AD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0D161-A8A6-4940-9B46-95960E1CB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136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E20718-6964-1847-93B5-B773E4F82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78B600-BFC2-B34F-A69B-7742750474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62007-67B7-C14E-B4A0-282E4FE93F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E57EF-CD7D-8640-9C5C-EEC4D28CF4BB}" type="datetimeFigureOut">
              <a:rPr lang="en-US" smtClean="0"/>
              <a:t>9/6/20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BD81F8-7753-9845-8108-C667601AAD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1A0FD-2953-2A4D-A843-7F14BEE778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0D161-A8A6-4940-9B46-95960E1CB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441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0FB8947-BF7D-5741-A19F-6BA1D32842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Be a Great Leader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3BCC9D-1D9F-E44D-A6E2-D060B2B4C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Roy Newey September 2020 ©</a:t>
            </a:r>
          </a:p>
        </p:txBody>
      </p:sp>
    </p:spTree>
    <p:extLst>
      <p:ext uri="{BB962C8B-B14F-4D97-AF65-F5344CB8AC3E}">
        <p14:creationId xmlns:p14="http://schemas.microsoft.com/office/powerpoint/2010/main" val="30910563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91B9AA-5C65-604E-A1A6-9334AE88E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Time to Audit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27ED91-3BFE-C747-9543-02A8A850EB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How are you doing against these eight simple rules of great leaders?</a:t>
            </a:r>
          </a:p>
        </p:txBody>
      </p:sp>
    </p:spTree>
    <p:extLst>
      <p:ext uri="{BB962C8B-B14F-4D97-AF65-F5344CB8AC3E}">
        <p14:creationId xmlns:p14="http://schemas.microsoft.com/office/powerpoint/2010/main" val="3648046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91B9AA-5C65-604E-A1A6-9334AE88E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Time to plan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27ED91-3BFE-C747-9543-02A8A850EB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ctr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</a:rPr>
              <a:t>What are your next steps to improve your leadership</a:t>
            </a:r>
            <a:r>
              <a:rPr lang="en-US" sz="2400" dirty="0">
                <a:solidFill>
                  <a:srgbClr val="00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52564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F19CA1-156A-534C-9E38-946121D86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Make a Contribution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BC50BF-E9BC-0744-933C-36418A460B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</a:rPr>
              <a:t>Be a positive part of the solution</a:t>
            </a:r>
          </a:p>
        </p:txBody>
      </p:sp>
    </p:spTree>
    <p:extLst>
      <p:ext uri="{BB962C8B-B14F-4D97-AF65-F5344CB8AC3E}">
        <p14:creationId xmlns:p14="http://schemas.microsoft.com/office/powerpoint/2010/main" val="3740059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91B9AA-5C65-604E-A1A6-9334AE88E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Be Kind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27ED91-3BFE-C747-9543-02A8A850EB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ctr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</a:rPr>
              <a:t>Have a concern and show respect for others</a:t>
            </a:r>
          </a:p>
        </p:txBody>
      </p:sp>
    </p:spTree>
    <p:extLst>
      <p:ext uri="{BB962C8B-B14F-4D97-AF65-F5344CB8AC3E}">
        <p14:creationId xmlns:p14="http://schemas.microsoft.com/office/powerpoint/2010/main" val="4244007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91B9AA-5C65-604E-A1A6-9334AE88E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Be Patient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27ED91-3BFE-C747-9543-02A8A850EB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ctr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</a:rPr>
              <a:t>Give others the time you would like to be given</a:t>
            </a:r>
          </a:p>
        </p:txBody>
      </p:sp>
    </p:spTree>
    <p:extLst>
      <p:ext uri="{BB962C8B-B14F-4D97-AF65-F5344CB8AC3E}">
        <p14:creationId xmlns:p14="http://schemas.microsoft.com/office/powerpoint/2010/main" val="313439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91B9AA-5C65-604E-A1A6-9334AE88E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Be Honest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27ED91-3BFE-C747-9543-02A8A850EB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</a:rPr>
              <a:t>Have truthful conversations</a:t>
            </a:r>
          </a:p>
        </p:txBody>
      </p:sp>
    </p:spTree>
    <p:extLst>
      <p:ext uri="{BB962C8B-B14F-4D97-AF65-F5344CB8AC3E}">
        <p14:creationId xmlns:p14="http://schemas.microsoft.com/office/powerpoint/2010/main" val="975285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91B9AA-5C65-604E-A1A6-9334AE88E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Encourage People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27ED91-3BFE-C747-9543-02A8A850EB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ctr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</a:rPr>
              <a:t>Give confidence and support freely</a:t>
            </a:r>
          </a:p>
        </p:txBody>
      </p:sp>
    </p:spTree>
    <p:extLst>
      <p:ext uri="{BB962C8B-B14F-4D97-AF65-F5344CB8AC3E}">
        <p14:creationId xmlns:p14="http://schemas.microsoft.com/office/powerpoint/2010/main" val="375666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91B9AA-5C65-604E-A1A6-9334AE88E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Apologise</a:t>
            </a:r>
            <a:endParaRPr lang="en-US" sz="44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27ED91-3BFE-C747-9543-02A8A850EB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</a:rPr>
              <a:t>Say you are sorry</a:t>
            </a:r>
          </a:p>
        </p:txBody>
      </p:sp>
    </p:spTree>
    <p:extLst>
      <p:ext uri="{BB962C8B-B14F-4D97-AF65-F5344CB8AC3E}">
        <p14:creationId xmlns:p14="http://schemas.microsoft.com/office/powerpoint/2010/main" val="3440993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91B9AA-5C65-604E-A1A6-9334AE88E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Forgive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27ED91-3BFE-C747-9543-02A8A850EB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</a:rPr>
              <a:t>Accept I am sorry</a:t>
            </a:r>
          </a:p>
        </p:txBody>
      </p:sp>
    </p:spTree>
    <p:extLst>
      <p:ext uri="{BB962C8B-B14F-4D97-AF65-F5344CB8AC3E}">
        <p14:creationId xmlns:p14="http://schemas.microsoft.com/office/powerpoint/2010/main" val="97254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91B9AA-5C65-604E-A1A6-9334AE88E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Thank people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27ED91-3BFE-C747-9543-02A8A850EB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ctr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</a:rPr>
              <a:t>Enjoy the work of others, show your gratitude</a:t>
            </a:r>
          </a:p>
        </p:txBody>
      </p:sp>
    </p:spTree>
    <p:extLst>
      <p:ext uri="{BB962C8B-B14F-4D97-AF65-F5344CB8AC3E}">
        <p14:creationId xmlns:p14="http://schemas.microsoft.com/office/powerpoint/2010/main" val="3788562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103</Words>
  <Application>Microsoft Macintosh PowerPoint</Application>
  <PresentationFormat>Widescreen</PresentationFormat>
  <Paragraphs>22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Be a Great Leader</vt:lpstr>
      <vt:lpstr>Make a Contribution</vt:lpstr>
      <vt:lpstr>Be Kind</vt:lpstr>
      <vt:lpstr>Be Patient</vt:lpstr>
      <vt:lpstr>Be Honest</vt:lpstr>
      <vt:lpstr>Encourage People</vt:lpstr>
      <vt:lpstr>Apologise</vt:lpstr>
      <vt:lpstr>Forgive</vt:lpstr>
      <vt:lpstr>Thank people</vt:lpstr>
      <vt:lpstr>Time to Audit</vt:lpstr>
      <vt:lpstr>Time to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 a Great Leader</dc:title>
  <dc:creator>Roy Newey</dc:creator>
  <cp:lastModifiedBy>Roy Newey</cp:lastModifiedBy>
  <cp:revision>3</cp:revision>
  <dcterms:created xsi:type="dcterms:W3CDTF">2020-09-06T08:57:44Z</dcterms:created>
  <dcterms:modified xsi:type="dcterms:W3CDTF">2020-09-06T09:25:51Z</dcterms:modified>
</cp:coreProperties>
</file>