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9"/>
  </p:normalViewPr>
  <p:slideViewPr>
    <p:cSldViewPr snapToGrid="0" snapToObjects="1">
      <p:cViewPr varScale="1">
        <p:scale>
          <a:sx n="105" d="100"/>
          <a:sy n="105" d="100"/>
        </p:scale>
        <p:origin x="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EF5DD-CDF2-3C4E-9E17-A4B4E20017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07CD44-52EE-9C40-8722-978C062371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9A7D2-6FEF-FE40-A08F-0D7EE3910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9E9F-FC7F-6D45-B979-C2F40C180D7C}" type="datetimeFigureOut">
              <a:rPr lang="en-US" smtClean="0"/>
              <a:t>9/6/20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80822-1A98-8347-8028-4DC6FB992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EF9E0-AEF6-3D4B-A6EA-64514B775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0A14-7939-E040-8334-19A78EA8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798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644E1-839E-0B45-BB78-9EEF6A461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2E2DCE-4222-CA4A-8C8E-4C30B99FAE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01D9A-724A-B44E-84DF-8BF1BB4F9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9E9F-FC7F-6D45-B979-C2F40C180D7C}" type="datetimeFigureOut">
              <a:rPr lang="en-US" smtClean="0"/>
              <a:t>9/6/20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41D411-0CF9-4242-B172-F898B1E66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8A162-7790-1E4B-9639-289E08BC3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0A14-7939-E040-8334-19A78EA8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244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9B4839-1CB2-8649-B17C-B536D8AB5C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469D49-FBE5-2A49-8E27-FE33E3882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AA26B-095D-B240-87CE-B628717AD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9E9F-FC7F-6D45-B979-C2F40C180D7C}" type="datetimeFigureOut">
              <a:rPr lang="en-US" smtClean="0"/>
              <a:t>9/6/20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2D115-A291-C742-ABC1-8E7D1D4C9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E89D1-3733-484D-97C1-04AF90049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0A14-7939-E040-8334-19A78EA8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79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73CD1-7A3B-E548-9F3C-5A27BA1DB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239A0-17C4-5C49-AEAB-86F68F299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45EE6-37B7-B640-9594-F0A6078AB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9E9F-FC7F-6D45-B979-C2F40C180D7C}" type="datetimeFigureOut">
              <a:rPr lang="en-US" smtClean="0"/>
              <a:t>9/6/20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720E1-CF20-404C-A554-50E764734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769515-FFE0-694C-B51A-A716DC2DC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0A14-7939-E040-8334-19A78EA8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367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B421D-95BF-4E41-842F-EB86453F3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C06199-BA35-254E-84B3-77F6DF3B8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B4A8B-020F-CD4F-8390-216F2AE1E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9E9F-FC7F-6D45-B979-C2F40C180D7C}" type="datetimeFigureOut">
              <a:rPr lang="en-US" smtClean="0"/>
              <a:t>9/6/20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00F113-537C-A145-83F6-B4B4BF40C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96ECCF-1203-7542-A9CA-2B4FEFF19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0A14-7939-E040-8334-19A78EA8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52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71F16-B755-9242-B272-F90385109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ABB58-6EDB-FB47-879F-7903D457A9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277F7-9B3A-E741-B15F-20B173ECC2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3335A0-D6AC-E343-B286-2FA591A69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9E9F-FC7F-6D45-B979-C2F40C180D7C}" type="datetimeFigureOut">
              <a:rPr lang="en-US" smtClean="0"/>
              <a:t>9/6/20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A5C35E-5E6B-3A44-B063-17EFBDEC7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C41AD5-A263-BE44-9B6C-A46E1C2B5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0A14-7939-E040-8334-19A78EA8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627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615BE-6688-4A46-981E-85B0979AB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EA93E1-4ABA-F14A-BE0C-3B513AE7E7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A84D3E-9996-F04A-A2C5-68E392C13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834D50-E4B9-A344-B4A3-8862EFB265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5876E9-B068-7946-A0DF-98A4947531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FECA6D-6731-584E-BD11-4A60DD85F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9E9F-FC7F-6D45-B979-C2F40C180D7C}" type="datetimeFigureOut">
              <a:rPr lang="en-US" smtClean="0"/>
              <a:t>9/6/20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FADDD8-C0A7-AE49-885A-820EAB009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2D11A3-5A6F-4F49-8DB9-0262ACB57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0A14-7939-E040-8334-19A78EA8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962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67686-23E8-FF44-97DB-BEC42507B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53296A-9E36-7342-BC14-592A69EB5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9E9F-FC7F-6D45-B979-C2F40C180D7C}" type="datetimeFigureOut">
              <a:rPr lang="en-US" smtClean="0"/>
              <a:t>9/6/20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3CBE43-82B0-2347-B7B5-C3351F117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C615C7-E8FD-2949-9303-A38DD68FA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0A14-7939-E040-8334-19A78EA8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056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0C907D-8477-3843-ACE0-8C6054147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9E9F-FC7F-6D45-B979-C2F40C180D7C}" type="datetimeFigureOut">
              <a:rPr lang="en-US" smtClean="0"/>
              <a:t>9/6/20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4D4464-C7C7-B74D-AA83-44005ED3B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456BDE-E573-824C-A9E8-24BBA759B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0A14-7939-E040-8334-19A78EA8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379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DA16A-D8FF-D94A-98BC-1943F3A37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B9168-83D0-304E-BFEE-63545624E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31A935-850E-2D45-88CA-BC9DB4056D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977BF2-168A-D44A-BFD3-C1D644A94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9E9F-FC7F-6D45-B979-C2F40C180D7C}" type="datetimeFigureOut">
              <a:rPr lang="en-US" smtClean="0"/>
              <a:t>9/6/20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366EA5-7B41-B443-92DE-2E95E3EC9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8641A6-172E-CA4E-B17E-F258AE370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0A14-7939-E040-8334-19A78EA8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705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5397F-2A8F-4048-8329-A78709328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64720A-C796-6940-8DED-9F08B4BB39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0E457F-521A-5549-A289-1DD0E70C44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1A28D6-0866-A140-B2EE-D3689F5AF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9E9F-FC7F-6D45-B979-C2F40C180D7C}" type="datetimeFigureOut">
              <a:rPr lang="en-US" smtClean="0"/>
              <a:t>9/6/20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70AC35-224B-F345-A698-26D55A39D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85C90-2FFD-9542-8234-64AE4D940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0A14-7939-E040-8334-19A78EA8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67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DB10DC-E38F-5443-998B-2367F6CEC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7441C6-C335-CC49-8542-A4368289E6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96A88-E8FB-8D4C-ACB7-D36DAAD7F8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A9E9F-FC7F-6D45-B979-C2F40C180D7C}" type="datetimeFigureOut">
              <a:rPr lang="en-US" smtClean="0"/>
              <a:t>9/6/20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FF685-781B-3342-AEFA-5B499211F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FB3D3-8EC2-2843-9AAA-4E71E826E2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E0A14-7939-E040-8334-19A78EA8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869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C22689-FDCE-4E0B-9D70-711317B7AE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200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687710-9397-0D4B-A1F8-E0550D7B7B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/>
              <a:t>30 Open Ended Questions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FB0CED-D182-8842-B130-52E89CB790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en-US" sz="2000"/>
              <a:t>Roy Newey September 2020 ©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3486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C46C9-276E-044E-A17D-BDDD68FB9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n-GB" b="1" cap="all"/>
              <a:t>INFORMATION GATHERING</a:t>
            </a:r>
            <a:endParaRPr lang="en-US" dirty="0"/>
          </a:p>
        </p:txBody>
      </p:sp>
      <p:sp>
        <p:nvSpPr>
          <p:cNvPr id="14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585EC-570D-144B-AE57-C536DF704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93776"/>
            <a:ext cx="5501834" cy="5870448"/>
          </a:xfrm>
        </p:spPr>
        <p:txBody>
          <a:bodyPr anchor="ctr">
            <a:norm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en-GB" sz="2200" dirty="0">
                <a:solidFill>
                  <a:schemeClr val="bg1"/>
                </a:solidFill>
              </a:rPr>
              <a:t>What prompted you/ your company to look into this?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What are your expectations/ requirements for this product/ service?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What process did you go through to determine your needs?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How do you see this happening?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What is it that you’d like to see accomplished?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With whom have you had success in the past?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With whom have you had difficulties in the past?</a:t>
            </a:r>
          </a:p>
          <a:p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5028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3AD34-A94B-3C43-ACAB-442376296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en-GB" b="1" cap="all" dirty="0"/>
              <a:t>INFORMATION GATHERING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A5A7F-00DE-D545-8FE8-AD3D474BC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2000" dirty="0"/>
              <a:t>Can you help me understand that a little better?</a:t>
            </a:r>
            <a:br>
              <a:rPr lang="en-GB" sz="2000" dirty="0"/>
            </a:br>
            <a:r>
              <a:rPr lang="en-GB" sz="2000" dirty="0"/>
              <a:t>What does that mean?</a:t>
            </a:r>
            <a:br>
              <a:rPr lang="en-GB" sz="2000" dirty="0"/>
            </a:br>
            <a:r>
              <a:rPr lang="en-GB" sz="2000" dirty="0"/>
              <a:t>How does that process work now?</a:t>
            </a:r>
            <a:br>
              <a:rPr lang="en-GB" sz="2000" dirty="0"/>
            </a:br>
            <a:r>
              <a:rPr lang="en-GB" sz="2000" dirty="0"/>
              <a:t>What challenges does that process create?</a:t>
            </a:r>
            <a:br>
              <a:rPr lang="en-GB" sz="2000" dirty="0"/>
            </a:br>
            <a:r>
              <a:rPr lang="en-GB" sz="2000" dirty="0"/>
              <a:t>What challenges has that created in the past?</a:t>
            </a:r>
            <a:br>
              <a:rPr lang="en-GB" sz="2000" dirty="0"/>
            </a:br>
            <a:r>
              <a:rPr lang="en-GB" sz="2000" dirty="0"/>
              <a:t>What are the best things about that process?</a:t>
            </a:r>
            <a:br>
              <a:rPr lang="en-GB" sz="2000" dirty="0"/>
            </a:br>
            <a:r>
              <a:rPr lang="en-GB" sz="2000" dirty="0"/>
              <a:t>What other items should we discuss?</a:t>
            </a: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1E349D-D05A-4B0B-8EE6-F4088F93FB2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791" r="30187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A9221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9807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2814D-F4D0-DE40-88DE-169FF0D67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1" y="836532"/>
            <a:ext cx="6586491" cy="967876"/>
          </a:xfrm>
        </p:spPr>
        <p:txBody>
          <a:bodyPr anchor="b">
            <a:normAutofit/>
          </a:bodyPr>
          <a:lstStyle/>
          <a:p>
            <a:r>
              <a:rPr lang="en-GB" b="1" cap="all" dirty="0"/>
              <a:t>QUALIFYING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82C7B-6A78-484B-AAAB-7FE17ABA9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206768"/>
            <a:ext cx="6586489" cy="4017052"/>
          </a:xfrm>
        </p:spPr>
        <p:txBody>
          <a:bodyPr>
            <a:normAutofit fontScale="92500" lnSpcReduction="20000"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en-GB" sz="2000" dirty="0"/>
              <a:t>What do you see as the next action steps?</a:t>
            </a:r>
            <a:br>
              <a:rPr lang="en-GB" sz="2000" dirty="0"/>
            </a:br>
            <a:r>
              <a:rPr lang="en-GB" sz="2000" dirty="0"/>
              <a:t>What is your timeline for implementing/ purchasing this type of service/ product?</a:t>
            </a:r>
            <a:br>
              <a:rPr lang="en-GB" sz="2000" dirty="0"/>
            </a:br>
            <a:r>
              <a:rPr lang="en-GB" sz="2000" dirty="0"/>
              <a:t>What other data points should we know before moving forward?</a:t>
            </a:r>
            <a:br>
              <a:rPr lang="en-GB" sz="2000" dirty="0"/>
            </a:br>
            <a:r>
              <a:rPr lang="en-GB" sz="2000" dirty="0"/>
              <a:t>What budget has been established for this?</a:t>
            </a:r>
            <a:br>
              <a:rPr lang="en-GB" sz="2000" dirty="0"/>
            </a:br>
            <a:r>
              <a:rPr lang="en-GB" sz="2000" dirty="0"/>
              <a:t>What are your thoughts?</a:t>
            </a:r>
            <a:br>
              <a:rPr lang="en-GB" sz="2000" dirty="0"/>
            </a:br>
            <a:r>
              <a:rPr lang="en-GB" sz="2000" dirty="0"/>
              <a:t>Who else is involved in this decision?</a:t>
            </a:r>
            <a:br>
              <a:rPr lang="en-GB" sz="2000" dirty="0"/>
            </a:br>
            <a:r>
              <a:rPr lang="en-GB" sz="2000" dirty="0"/>
              <a:t>What could make this no longer a priority?</a:t>
            </a:r>
            <a:br>
              <a:rPr lang="en-GB" sz="2000" dirty="0"/>
            </a:br>
            <a:r>
              <a:rPr lang="en-GB" sz="2000" dirty="0"/>
              <a:t>What’s changed since we last talked?</a:t>
            </a:r>
            <a:br>
              <a:rPr lang="en-GB" sz="2000" dirty="0"/>
            </a:br>
            <a:r>
              <a:rPr lang="en-GB" sz="2000" dirty="0"/>
              <a:t>What concerns do you have?</a:t>
            </a:r>
          </a:p>
          <a:p>
            <a:endParaRPr lang="en-US" sz="2000" dirty="0"/>
          </a:p>
        </p:txBody>
      </p:sp>
      <p:pic>
        <p:nvPicPr>
          <p:cNvPr id="5" name="Picture 4" descr="A picture containing object, skiing, snow&#10;&#10;Description automatically generated">
            <a:extLst>
              <a:ext uri="{FF2B5EF4-FFF2-40B4-BE49-F238E27FC236}">
                <a16:creationId xmlns:a16="http://schemas.microsoft.com/office/drawing/2014/main" id="{BFF0926B-540B-4527-853F-EC1DBA7D5D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302" r="20579"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4C81B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331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F2A64-D2AB-7C4D-BBF9-6C71446E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en-US" dirty="0"/>
              <a:t>Qualifying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2167F-41CC-F44A-B2E2-0022B8E98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2400" dirty="0"/>
              <a:t>What are your thoughts?</a:t>
            </a:r>
            <a:br>
              <a:rPr lang="en-GB" sz="2400" dirty="0"/>
            </a:br>
            <a:r>
              <a:rPr lang="en-GB" sz="2400" dirty="0"/>
              <a:t>Who else is involved in this decision?</a:t>
            </a:r>
            <a:br>
              <a:rPr lang="en-GB" sz="2400" dirty="0"/>
            </a:br>
            <a:r>
              <a:rPr lang="en-GB" sz="2400" dirty="0"/>
              <a:t>What could make this no longer a priority?</a:t>
            </a:r>
            <a:br>
              <a:rPr lang="en-GB" sz="2400" dirty="0"/>
            </a:br>
            <a:r>
              <a:rPr lang="en-GB" sz="2400" dirty="0"/>
              <a:t>What’s changed since we last talked?</a:t>
            </a:r>
            <a:br>
              <a:rPr lang="en-GB" sz="2400" dirty="0"/>
            </a:br>
            <a:r>
              <a:rPr lang="en-GB" sz="2400" dirty="0"/>
              <a:t>What concerns do you have?</a:t>
            </a:r>
          </a:p>
          <a:p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2FD66B-349B-458C-B6DF-B9F19252F0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767" r="2" b="2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6041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9C257BF-11B8-104E-B330-C82224FD6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anchor="ctr">
            <a:normAutofit/>
          </a:bodyPr>
          <a:lstStyle/>
          <a:p>
            <a:r>
              <a:rPr lang="en-GB" b="1" cap="all" dirty="0">
                <a:solidFill>
                  <a:schemeClr val="bg1"/>
                </a:solidFill>
              </a:rPr>
              <a:t>ESTABLISHING RAPPORT, TRUST &amp; CREDIBILITY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37264-F959-F943-9527-B27D147FF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3864" y="471488"/>
            <a:ext cx="5716988" cy="6143625"/>
          </a:xfrm>
        </p:spPr>
        <p:txBody>
          <a:bodyPr anchor="ctr">
            <a:norm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en-GB" sz="2400" dirty="0"/>
              <a:t>How did you get involved in…?</a:t>
            </a:r>
            <a:br>
              <a:rPr lang="en-GB" sz="2400" dirty="0"/>
            </a:br>
            <a:r>
              <a:rPr lang="en-GB" sz="2400" dirty="0"/>
              <a:t>What kind of challenges are you facing?</a:t>
            </a:r>
            <a:br>
              <a:rPr lang="en-GB" sz="2400" dirty="0"/>
            </a:br>
            <a:r>
              <a:rPr lang="en-GB" sz="2400" dirty="0"/>
              <a:t>What’s the most important priority to you with this? Why?</a:t>
            </a:r>
            <a:br>
              <a:rPr lang="en-GB" sz="2400" dirty="0"/>
            </a:br>
            <a:r>
              <a:rPr lang="en-GB" sz="2400" dirty="0"/>
              <a:t>What other issues are important to you?</a:t>
            </a:r>
            <a:br>
              <a:rPr lang="en-GB" sz="2400" dirty="0"/>
            </a:br>
            <a:r>
              <a:rPr lang="en-GB" sz="2400" dirty="0"/>
              <a:t>What would you like to see improved?</a:t>
            </a:r>
            <a:br>
              <a:rPr lang="en-GB" sz="2400" dirty="0"/>
            </a:br>
            <a:r>
              <a:rPr lang="en-GB" sz="2400" dirty="0"/>
              <a:t>How do you measure that?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71937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338</Words>
  <Application>Microsoft Macintosh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30 Open Ended Questions</vt:lpstr>
      <vt:lpstr>INFORMATION GATHERING</vt:lpstr>
      <vt:lpstr>INFORMATION GATHERING</vt:lpstr>
      <vt:lpstr>QUALIFYING</vt:lpstr>
      <vt:lpstr>Qualifying</vt:lpstr>
      <vt:lpstr>ESTABLISHING RAPPORT, TRUST &amp; CREDIBILITY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30 Open Ended Questions</dc:title>
  <dc:creator>Roy Newey</dc:creator>
  <cp:lastModifiedBy>Roy Newey</cp:lastModifiedBy>
  <cp:revision>3</cp:revision>
  <dcterms:created xsi:type="dcterms:W3CDTF">2020-09-06T10:07:05Z</dcterms:created>
  <dcterms:modified xsi:type="dcterms:W3CDTF">2020-09-06T10:09:12Z</dcterms:modified>
</cp:coreProperties>
</file>