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3"/>
    <p:restoredTop sz="94694"/>
  </p:normalViewPr>
  <p:slideViewPr>
    <p:cSldViewPr snapToGrid="0" snapToObjects="1">
      <p:cViewPr varScale="1">
        <p:scale>
          <a:sx n="199" d="100"/>
          <a:sy n="199" d="100"/>
        </p:scale>
        <p:origin x="1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C23F7-76EE-7343-9018-CFAB20A72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E1B078-8145-3143-BA76-10AF9C75B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A55BD-869B-ED4F-9A54-6C5F9901E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D9EA-826A-734F-9F29-D78FF702B95E}" type="datetimeFigureOut">
              <a:rPr lang="en-US" smtClean="0"/>
              <a:t>9/5/20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EFB56-13A4-C84A-A934-62F1C6BD5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A0D57-F862-3B42-95B6-24788DA16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FE2F-68F3-B249-890B-6AE2E3EBA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D026-E588-5F4D-B2F9-62CE6D63D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3B056-DA2A-A24E-8E33-869E7F53B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2B576-3A87-2A4D-9E2E-7C6C18CF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D9EA-826A-734F-9F29-D78FF702B95E}" type="datetimeFigureOut">
              <a:rPr lang="en-US" smtClean="0"/>
              <a:t>9/5/20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D74A6-42DF-D341-880A-4E85F1CC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EC7B6-B9A2-B14A-90E4-D53CD985A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FE2F-68F3-B249-890B-6AE2E3EBA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3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F7BFB7-CF8A-CE46-B2C9-D1FFCEC45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DF8DF1-1E09-6B4F-9243-11917AB0D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652B7-25F7-5E46-9ADD-999E11B9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D9EA-826A-734F-9F29-D78FF702B95E}" type="datetimeFigureOut">
              <a:rPr lang="en-US" smtClean="0"/>
              <a:t>9/5/20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CB1BD-3C28-3048-AE9C-6A0A4CF3A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E2991-77EB-2D40-83DD-184687C2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FE2F-68F3-B249-890B-6AE2E3EBA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0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D43BC-6C70-264A-8311-2FA1FB862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C8A39-5A9A-3A43-B316-77A3987A0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D5DA3-5100-7F44-8CA5-39AC08EF9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D9EA-826A-734F-9F29-D78FF702B95E}" type="datetimeFigureOut">
              <a:rPr lang="en-US" smtClean="0"/>
              <a:t>9/5/20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44C16-555A-8541-BEB0-2C6D7F49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57C32-BF00-AF46-9EA4-D39B16558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FE2F-68F3-B249-890B-6AE2E3EBA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2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A582D-3ECC-D341-8063-AFD804980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482C7-7A86-E045-8143-48664EAD2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E01FA-04CA-2B46-8584-99CB8805D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D9EA-826A-734F-9F29-D78FF702B95E}" type="datetimeFigureOut">
              <a:rPr lang="en-US" smtClean="0"/>
              <a:t>9/5/20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2D2D4-33D8-F647-A75F-98A09F221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4AD33-F70E-CF44-BD01-0CF638B64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FE2F-68F3-B249-890B-6AE2E3EBA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6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6563-FA56-3442-A658-B8E26E9A1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0F7A3-DC3E-3446-9AF6-56B814D61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2699A-A90E-0F47-A258-4E247837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1FDC-8C0C-2146-A69D-911ABE3B5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D9EA-826A-734F-9F29-D78FF702B95E}" type="datetimeFigureOut">
              <a:rPr lang="en-US" smtClean="0"/>
              <a:t>9/5/20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1BD90-9F58-004D-ADAA-8188AD04F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382E4-B79E-1A42-B40D-CF4867CBC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FE2F-68F3-B249-890B-6AE2E3EBA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0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71F39-A711-5B41-8A25-689B8CC4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32E7A-D0D1-6F43-90AF-3193E7046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44D436-7446-2346-B0C2-18B411FFB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6A32E-9F3F-2A48-BF77-8DB11C7E45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493906-5DCF-EB4A-82BB-A19BB258D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FD38D5-531D-4D47-87F6-AA00B4D06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D9EA-826A-734F-9F29-D78FF702B95E}" type="datetimeFigureOut">
              <a:rPr lang="en-US" smtClean="0"/>
              <a:t>9/5/20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ADE43-E358-B643-BF27-A85A0E42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9185F6-459E-9D4E-A888-C2F606EA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FE2F-68F3-B249-890B-6AE2E3EBA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9FDC1-A3D0-6843-A33D-CCED6DC4F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6B6CA-A054-7E4F-8664-E70BAC1A8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D9EA-826A-734F-9F29-D78FF702B95E}" type="datetimeFigureOut">
              <a:rPr lang="en-US" smtClean="0"/>
              <a:t>9/5/20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5A85E-69A8-514B-B8E6-E3697331C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BBD91B-F5A2-1F4E-96A9-3237DAA3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FE2F-68F3-B249-890B-6AE2E3EBA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56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95CA27-ECF0-8548-906C-3922201D6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D9EA-826A-734F-9F29-D78FF702B95E}" type="datetimeFigureOut">
              <a:rPr lang="en-US" smtClean="0"/>
              <a:t>9/5/20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0C151E-6C68-9249-BD21-0C2BE56F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E5B4B-01B0-0347-B680-8B77CEF7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FE2F-68F3-B249-890B-6AE2E3EBA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7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CAB2E-7F8A-D04F-9E52-95BA839B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E5D7F-71B7-DA4C-8D86-D0F0643AE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D432C-6271-FE45-AF80-D1A5D7D31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CCC5D-4CE6-D643-9989-7C05AD7C8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D9EA-826A-734F-9F29-D78FF702B95E}" type="datetimeFigureOut">
              <a:rPr lang="en-US" smtClean="0"/>
              <a:t>9/5/20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0C7F5-D5B0-1046-B2D5-0AB8845E0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D7371-83DC-D944-A83D-73E16FCB7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FE2F-68F3-B249-890B-6AE2E3EBA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8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7882-6DE5-8744-8C7F-809584BF2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0E980F-14BA-3546-825D-ACFCFADB55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43E34-D4DA-EF4A-BA26-A6288C41D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938C6-EEF7-7443-A18B-D345CAA2C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D9EA-826A-734F-9F29-D78FF702B95E}" type="datetimeFigureOut">
              <a:rPr lang="en-US" smtClean="0"/>
              <a:t>9/5/20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87797-EDD8-4B4F-BB23-BC1093100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C9187-3C11-9F46-B716-4431DCE06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FE2F-68F3-B249-890B-6AE2E3EBA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0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5FC56C-E4EB-5642-A7F3-2054FFEF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C500C-12A2-7046-9EBF-1242F0F25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D4E87-50BF-6442-9A79-CEFABD34A9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6D9EA-826A-734F-9F29-D78FF702B95E}" type="datetimeFigureOut">
              <a:rPr lang="en-US" smtClean="0"/>
              <a:t>9/5/20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D90CB-5496-2B4A-95CF-8A0E0582A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F5AE9-128E-984A-8B6A-1193C093A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FFE2F-68F3-B249-890B-6AE2E3EBA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3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00AC7-AE7A-104A-94D4-67DBAF58D5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Support a Work Life Balance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12943-1D25-DE4B-AA8A-0290CCE036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Roy Newey September 2020 ©</a:t>
            </a:r>
          </a:p>
        </p:txBody>
      </p:sp>
    </p:spTree>
    <p:extLst>
      <p:ext uri="{BB962C8B-B14F-4D97-AF65-F5344CB8AC3E}">
        <p14:creationId xmlns:p14="http://schemas.microsoft.com/office/powerpoint/2010/main" val="51318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66D52-719D-414F-8665-4C9938DD3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 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6F231-9137-A54E-8A57-81CBB4B0E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Create flexible leave policies.</a:t>
            </a:r>
          </a:p>
          <a:p>
            <a:r>
              <a:rPr lang="en-GB" b="1" dirty="0"/>
              <a:t> Engage with your community.</a:t>
            </a:r>
          </a:p>
          <a:p>
            <a:r>
              <a:rPr lang="en-GB" b="1" dirty="0"/>
              <a:t>Foster a healthy work environment.</a:t>
            </a:r>
          </a:p>
          <a:p>
            <a:r>
              <a:rPr lang="en-GB" b="1" dirty="0"/>
              <a:t>Train your managers to help.</a:t>
            </a:r>
          </a:p>
          <a:p>
            <a:r>
              <a:rPr lang="en-GB" b="1" dirty="0"/>
              <a:t>Offer flexible scheduling.</a:t>
            </a:r>
          </a:p>
          <a:p>
            <a:r>
              <a:rPr lang="en-GB" b="1" dirty="0"/>
              <a:t>Create a family-friendly work environment.</a:t>
            </a:r>
          </a:p>
          <a:p>
            <a:r>
              <a:rPr lang="en-GB" b="1" dirty="0"/>
              <a:t>Apply change management techniques.</a:t>
            </a:r>
          </a:p>
          <a:p>
            <a:r>
              <a:rPr lang="en-GB" b="1" dirty="0"/>
              <a:t> Consider offering creative incentives.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535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47264-4089-6949-B7F1-9F687F8E0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5B106-D80E-7641-B7C6-472C5D497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Give employees time to foster their creativity.</a:t>
            </a:r>
          </a:p>
          <a:p>
            <a:r>
              <a:rPr lang="en-GB" b="1" dirty="0"/>
              <a:t>Provide educational support.</a:t>
            </a:r>
          </a:p>
          <a:p>
            <a:r>
              <a:rPr lang="en-GB" b="1" dirty="0"/>
              <a:t>Create a “fun committee.”</a:t>
            </a:r>
          </a:p>
          <a:p>
            <a:r>
              <a:rPr lang="en-GB" b="1" dirty="0"/>
              <a:t>Invest in team-building exercises.</a:t>
            </a:r>
          </a:p>
          <a:p>
            <a:endParaRPr lang="en-GB" b="1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68BD55-FB77-094C-B637-CB3FC17808E0}"/>
              </a:ext>
            </a:extLst>
          </p:cNvPr>
          <p:cNvSpPr txBox="1"/>
          <p:nvPr/>
        </p:nvSpPr>
        <p:spPr>
          <a:xfrm>
            <a:off x="5745892" y="-58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91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CEEC6E63-B8E4-D64A-8734-9B41A535D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41" y="98854"/>
            <a:ext cx="3272315" cy="666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15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83</Words>
  <Application>Microsoft Macintosh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How to Support a Work Life Balance</vt:lpstr>
      <vt:lpstr>12 Key Points</vt:lpstr>
      <vt:lpstr>Ideas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Support a Work Life Balance</dc:title>
  <dc:creator>Tom Newey</dc:creator>
  <cp:lastModifiedBy>Tom Newey</cp:lastModifiedBy>
  <cp:revision>2</cp:revision>
  <dcterms:created xsi:type="dcterms:W3CDTF">2020-09-05T20:18:24Z</dcterms:created>
  <dcterms:modified xsi:type="dcterms:W3CDTF">2020-09-05T20:43:47Z</dcterms:modified>
</cp:coreProperties>
</file>